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4" r:id="rId2"/>
    <p:sldId id="257" r:id="rId3"/>
    <p:sldId id="256" r:id="rId4"/>
    <p:sldId id="260" r:id="rId5"/>
    <p:sldId id="258" r:id="rId6"/>
    <p:sldId id="262" r:id="rId7"/>
    <p:sldId id="259" r:id="rId8"/>
    <p:sldId id="261" r:id="rId9"/>
    <p:sldId id="263" r:id="rId10"/>
  </p:sldIdLst>
  <p:sldSz cx="140208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67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2600" y="1122363"/>
            <a:ext cx="105156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2600" y="3602038"/>
            <a:ext cx="105156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C57B6-9F3F-4201-B2AA-C08F63513675}" type="datetimeFigureOut">
              <a:rPr lang="en-US" smtClean="0"/>
              <a:t>10/15/2019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0B815-7999-464C-A870-EEBA0C7814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62475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C57B6-9F3F-4201-B2AA-C08F63513675}" type="datetimeFigureOut">
              <a:rPr lang="en-US" smtClean="0"/>
              <a:t>10/15/2019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0B815-7999-464C-A870-EEBA0C7814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8682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33635" y="365125"/>
            <a:ext cx="302323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63930" y="365125"/>
            <a:ext cx="889444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C57B6-9F3F-4201-B2AA-C08F63513675}" type="datetimeFigureOut">
              <a:rPr lang="en-US" smtClean="0"/>
              <a:t>10/15/2019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0B815-7999-464C-A870-EEBA0C7814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9307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C57B6-9F3F-4201-B2AA-C08F63513675}" type="datetimeFigureOut">
              <a:rPr lang="en-US" smtClean="0"/>
              <a:t>10/15/2019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0B815-7999-464C-A870-EEBA0C7814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9366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6628" y="1709739"/>
            <a:ext cx="1209294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56628" y="4589464"/>
            <a:ext cx="1209294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C57B6-9F3F-4201-B2AA-C08F63513675}" type="datetimeFigureOut">
              <a:rPr lang="en-US" smtClean="0"/>
              <a:t>10/15/2019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0B815-7999-464C-A870-EEBA0C7814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7275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63930" y="1825625"/>
            <a:ext cx="595884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098030" y="1825625"/>
            <a:ext cx="595884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C57B6-9F3F-4201-B2AA-C08F63513675}" type="datetimeFigureOut">
              <a:rPr lang="en-US" smtClean="0"/>
              <a:t>10/15/2019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0B815-7999-464C-A870-EEBA0C7814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9155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5756" y="365126"/>
            <a:ext cx="1209294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5757" y="1681163"/>
            <a:ext cx="5931455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65757" y="2505075"/>
            <a:ext cx="5931455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098030" y="1681163"/>
            <a:ext cx="596066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098030" y="2505075"/>
            <a:ext cx="5960666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C57B6-9F3F-4201-B2AA-C08F63513675}" type="datetimeFigureOut">
              <a:rPr lang="en-US" smtClean="0"/>
              <a:t>10/15/2019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0B815-7999-464C-A870-EEBA0C7814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8733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C57B6-9F3F-4201-B2AA-C08F63513675}" type="datetimeFigureOut">
              <a:rPr lang="en-US" smtClean="0"/>
              <a:t>10/15/2019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0B815-7999-464C-A870-EEBA0C7814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4915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C57B6-9F3F-4201-B2AA-C08F63513675}" type="datetimeFigureOut">
              <a:rPr lang="en-US" smtClean="0"/>
              <a:t>10/15/2019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0B815-7999-464C-A870-EEBA0C7814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8746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5757" y="457200"/>
            <a:ext cx="452207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60666" y="987426"/>
            <a:ext cx="709803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65757" y="2057400"/>
            <a:ext cx="452207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C57B6-9F3F-4201-B2AA-C08F63513675}" type="datetimeFigureOut">
              <a:rPr lang="en-US" smtClean="0"/>
              <a:t>10/15/2019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0B815-7999-464C-A870-EEBA0C7814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8993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5757" y="457200"/>
            <a:ext cx="452207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960666" y="987426"/>
            <a:ext cx="709803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65757" y="2057400"/>
            <a:ext cx="452207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C57B6-9F3F-4201-B2AA-C08F63513675}" type="datetimeFigureOut">
              <a:rPr lang="en-US" smtClean="0"/>
              <a:t>10/15/2019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0B815-7999-464C-A870-EEBA0C7814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7523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63930" y="365126"/>
            <a:ext cx="1209294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930" y="1825625"/>
            <a:ext cx="1209294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63930" y="6356351"/>
            <a:ext cx="31546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7C57B6-9F3F-4201-B2AA-C08F63513675}" type="datetimeFigureOut">
              <a:rPr lang="en-US" smtClean="0"/>
              <a:t>10/15/2019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4390" y="6356351"/>
            <a:ext cx="47320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2190" y="6356351"/>
            <a:ext cx="31546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B0B815-7999-464C-A870-EEBA0C7814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39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svg"/><Relationship Id="rId18" Type="http://schemas.openxmlformats.org/officeDocument/2006/relationships/image" Target="../media/image20.png"/><Relationship Id="rId26" Type="http://schemas.openxmlformats.org/officeDocument/2006/relationships/image" Target="../media/image58.png"/><Relationship Id="rId3" Type="http://schemas.openxmlformats.org/officeDocument/2006/relationships/image" Target="../media/image5.svg"/><Relationship Id="rId21" Type="http://schemas.openxmlformats.org/officeDocument/2006/relationships/image" Target="../media/image53.png"/><Relationship Id="rId7" Type="http://schemas.openxmlformats.org/officeDocument/2006/relationships/image" Target="../media/image9.svg"/><Relationship Id="rId12" Type="http://schemas.openxmlformats.org/officeDocument/2006/relationships/image" Target="../media/image14.png"/><Relationship Id="rId17" Type="http://schemas.openxmlformats.org/officeDocument/2006/relationships/image" Target="../media/image19.svg"/><Relationship Id="rId25" Type="http://schemas.openxmlformats.org/officeDocument/2006/relationships/image" Target="../media/image57.png"/><Relationship Id="rId2" Type="http://schemas.openxmlformats.org/officeDocument/2006/relationships/image" Target="../media/image4.png"/><Relationship Id="rId16" Type="http://schemas.openxmlformats.org/officeDocument/2006/relationships/image" Target="../media/image18.png"/><Relationship Id="rId20" Type="http://schemas.openxmlformats.org/officeDocument/2006/relationships/image" Target="../media/image52.png"/><Relationship Id="rId29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24" Type="http://schemas.openxmlformats.org/officeDocument/2006/relationships/image" Target="../media/image56.png"/><Relationship Id="rId32" Type="http://schemas.openxmlformats.org/officeDocument/2006/relationships/image" Target="../media/image64.png"/><Relationship Id="rId5" Type="http://schemas.openxmlformats.org/officeDocument/2006/relationships/image" Target="../media/image7.svg"/><Relationship Id="rId15" Type="http://schemas.openxmlformats.org/officeDocument/2006/relationships/image" Target="../media/image17.svg"/><Relationship Id="rId23" Type="http://schemas.openxmlformats.org/officeDocument/2006/relationships/image" Target="../media/image55.png"/><Relationship Id="rId28" Type="http://schemas.openxmlformats.org/officeDocument/2006/relationships/image" Target="../media/image60.png"/><Relationship Id="rId10" Type="http://schemas.openxmlformats.org/officeDocument/2006/relationships/image" Target="../media/image12.png"/><Relationship Id="rId19" Type="http://schemas.openxmlformats.org/officeDocument/2006/relationships/image" Target="../media/image21.svg"/><Relationship Id="rId31" Type="http://schemas.openxmlformats.org/officeDocument/2006/relationships/image" Target="../media/image63.png"/><Relationship Id="rId4" Type="http://schemas.openxmlformats.org/officeDocument/2006/relationships/image" Target="../media/image6.png"/><Relationship Id="rId9" Type="http://schemas.openxmlformats.org/officeDocument/2006/relationships/image" Target="../media/image11.svg"/><Relationship Id="rId14" Type="http://schemas.openxmlformats.org/officeDocument/2006/relationships/image" Target="../media/image16.png"/><Relationship Id="rId22" Type="http://schemas.openxmlformats.org/officeDocument/2006/relationships/image" Target="../media/image54.png"/><Relationship Id="rId27" Type="http://schemas.openxmlformats.org/officeDocument/2006/relationships/image" Target="../media/image59.png"/><Relationship Id="rId30" Type="http://schemas.openxmlformats.org/officeDocument/2006/relationships/image" Target="../media/image20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svg"/><Relationship Id="rId18" Type="http://schemas.openxmlformats.org/officeDocument/2006/relationships/image" Target="../media/image38.png"/><Relationship Id="rId26" Type="http://schemas.openxmlformats.org/officeDocument/2006/relationships/image" Target="../media/image250.png"/><Relationship Id="rId3" Type="http://schemas.openxmlformats.org/officeDocument/2006/relationships/image" Target="../media/image23.svg"/><Relationship Id="rId21" Type="http://schemas.openxmlformats.org/officeDocument/2006/relationships/image" Target="../media/image200.png"/><Relationship Id="rId34" Type="http://schemas.openxmlformats.org/officeDocument/2006/relationships/image" Target="../media/image42.png"/><Relationship Id="rId7" Type="http://schemas.openxmlformats.org/officeDocument/2006/relationships/image" Target="../media/image27.svg"/><Relationship Id="rId12" Type="http://schemas.openxmlformats.org/officeDocument/2006/relationships/image" Target="../media/image32.png"/><Relationship Id="rId17" Type="http://schemas.openxmlformats.org/officeDocument/2006/relationships/image" Target="../media/image37.svg"/><Relationship Id="rId25" Type="http://schemas.openxmlformats.org/officeDocument/2006/relationships/image" Target="../media/image240.png"/><Relationship Id="rId33" Type="http://schemas.openxmlformats.org/officeDocument/2006/relationships/image" Target="../media/image41.png"/><Relationship Id="rId2" Type="http://schemas.openxmlformats.org/officeDocument/2006/relationships/image" Target="../media/image22.png"/><Relationship Id="rId16" Type="http://schemas.openxmlformats.org/officeDocument/2006/relationships/image" Target="../media/image36.png"/><Relationship Id="rId20" Type="http://schemas.openxmlformats.org/officeDocument/2006/relationships/image" Target="../media/image190.png"/><Relationship Id="rId29" Type="http://schemas.openxmlformats.org/officeDocument/2006/relationships/image" Target="../media/image28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11" Type="http://schemas.openxmlformats.org/officeDocument/2006/relationships/image" Target="../media/image31.svg"/><Relationship Id="rId24" Type="http://schemas.openxmlformats.org/officeDocument/2006/relationships/image" Target="../media/image230.png"/><Relationship Id="rId32" Type="http://schemas.openxmlformats.org/officeDocument/2006/relationships/image" Target="../media/image40.png"/><Relationship Id="rId5" Type="http://schemas.openxmlformats.org/officeDocument/2006/relationships/image" Target="../media/image25.svg"/><Relationship Id="rId15" Type="http://schemas.openxmlformats.org/officeDocument/2006/relationships/image" Target="../media/image35.svg"/><Relationship Id="rId23" Type="http://schemas.openxmlformats.org/officeDocument/2006/relationships/image" Target="../media/image220.png"/><Relationship Id="rId28" Type="http://schemas.openxmlformats.org/officeDocument/2006/relationships/image" Target="../media/image270.png"/><Relationship Id="rId10" Type="http://schemas.openxmlformats.org/officeDocument/2006/relationships/image" Target="../media/image30.png"/><Relationship Id="rId19" Type="http://schemas.openxmlformats.org/officeDocument/2006/relationships/image" Target="../media/image39.svg"/><Relationship Id="rId31" Type="http://schemas.openxmlformats.org/officeDocument/2006/relationships/image" Target="../media/image39.png"/><Relationship Id="rId4" Type="http://schemas.openxmlformats.org/officeDocument/2006/relationships/image" Target="../media/image24.png"/><Relationship Id="rId9" Type="http://schemas.openxmlformats.org/officeDocument/2006/relationships/image" Target="../media/image29.svg"/><Relationship Id="rId14" Type="http://schemas.openxmlformats.org/officeDocument/2006/relationships/image" Target="../media/image34.png"/><Relationship Id="rId22" Type="http://schemas.openxmlformats.org/officeDocument/2006/relationships/image" Target="../media/image210.png"/><Relationship Id="rId27" Type="http://schemas.openxmlformats.org/officeDocument/2006/relationships/image" Target="../media/image260.png"/><Relationship Id="rId30" Type="http://schemas.openxmlformats.org/officeDocument/2006/relationships/image" Target="../media/image29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62.svg"/><Relationship Id="rId18" Type="http://schemas.openxmlformats.org/officeDocument/2006/relationships/image" Target="../media/image69.png"/><Relationship Id="rId3" Type="http://schemas.openxmlformats.org/officeDocument/2006/relationships/image" Target="../media/image44.svg"/><Relationship Id="rId21" Type="http://schemas.openxmlformats.org/officeDocument/2006/relationships/image" Target="../media/image68.png"/><Relationship Id="rId7" Type="http://schemas.openxmlformats.org/officeDocument/2006/relationships/image" Target="../media/image48.svg"/><Relationship Id="rId12" Type="http://schemas.openxmlformats.org/officeDocument/2006/relationships/image" Target="../media/image61.png"/><Relationship Id="rId17" Type="http://schemas.openxmlformats.org/officeDocument/2006/relationships/image" Target="../media/image68.svg"/><Relationship Id="rId2" Type="http://schemas.openxmlformats.org/officeDocument/2006/relationships/image" Target="../media/image43.png"/><Relationship Id="rId16" Type="http://schemas.openxmlformats.org/officeDocument/2006/relationships/image" Target="../media/image67.png"/><Relationship Id="rId20" Type="http://schemas.openxmlformats.org/officeDocument/2006/relationships/image" Target="../media/image6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11" Type="http://schemas.openxmlformats.org/officeDocument/2006/relationships/image" Target="../media/image52.svg"/><Relationship Id="rId5" Type="http://schemas.openxmlformats.org/officeDocument/2006/relationships/image" Target="../media/image46.svg"/><Relationship Id="rId15" Type="http://schemas.openxmlformats.org/officeDocument/2006/relationships/image" Target="../media/image66.svg"/><Relationship Id="rId23" Type="http://schemas.openxmlformats.org/officeDocument/2006/relationships/image" Target="../media/image70.png"/><Relationship Id="rId10" Type="http://schemas.openxmlformats.org/officeDocument/2006/relationships/image" Target="../media/image51.png"/><Relationship Id="rId19" Type="http://schemas.openxmlformats.org/officeDocument/2006/relationships/image" Target="../media/image70.svg"/><Relationship Id="rId4" Type="http://schemas.openxmlformats.org/officeDocument/2006/relationships/image" Target="../media/image45.png"/><Relationship Id="rId9" Type="http://schemas.openxmlformats.org/officeDocument/2006/relationships/image" Target="../media/image50.svg"/><Relationship Id="rId14" Type="http://schemas.openxmlformats.org/officeDocument/2006/relationships/image" Target="../media/image65.png"/><Relationship Id="rId22" Type="http://schemas.openxmlformats.org/officeDocument/2006/relationships/image" Target="../media/image69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13" Type="http://schemas.openxmlformats.org/officeDocument/2006/relationships/image" Target="../media/image82.svg"/><Relationship Id="rId18" Type="http://schemas.openxmlformats.org/officeDocument/2006/relationships/image" Target="../media/image87.png"/><Relationship Id="rId26" Type="http://schemas.openxmlformats.org/officeDocument/2006/relationships/image" Target="../media/image890.png"/><Relationship Id="rId3" Type="http://schemas.openxmlformats.org/officeDocument/2006/relationships/image" Target="../media/image72.svg"/><Relationship Id="rId21" Type="http://schemas.openxmlformats.org/officeDocument/2006/relationships/image" Target="../media/image90.svg"/><Relationship Id="rId34" Type="http://schemas.openxmlformats.org/officeDocument/2006/relationships/image" Target="../media/image97.png"/><Relationship Id="rId7" Type="http://schemas.openxmlformats.org/officeDocument/2006/relationships/image" Target="../media/image76.svg"/><Relationship Id="rId12" Type="http://schemas.openxmlformats.org/officeDocument/2006/relationships/image" Target="../media/image81.png"/><Relationship Id="rId17" Type="http://schemas.openxmlformats.org/officeDocument/2006/relationships/image" Target="../media/image86.svg"/><Relationship Id="rId25" Type="http://schemas.openxmlformats.org/officeDocument/2006/relationships/image" Target="../media/image88.png"/><Relationship Id="rId33" Type="http://schemas.openxmlformats.org/officeDocument/2006/relationships/image" Target="../media/image96.png"/><Relationship Id="rId2" Type="http://schemas.openxmlformats.org/officeDocument/2006/relationships/image" Target="../media/image71.png"/><Relationship Id="rId16" Type="http://schemas.openxmlformats.org/officeDocument/2006/relationships/image" Target="../media/image85.png"/><Relationship Id="rId20" Type="http://schemas.openxmlformats.org/officeDocument/2006/relationships/image" Target="../media/image89.png"/><Relationship Id="rId29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11" Type="http://schemas.openxmlformats.org/officeDocument/2006/relationships/image" Target="../media/image80.svg"/><Relationship Id="rId24" Type="http://schemas.openxmlformats.org/officeDocument/2006/relationships/image" Target="../media/image870.png"/><Relationship Id="rId32" Type="http://schemas.openxmlformats.org/officeDocument/2006/relationships/image" Target="../media/image95.png"/><Relationship Id="rId5" Type="http://schemas.openxmlformats.org/officeDocument/2006/relationships/image" Target="../media/image74.svg"/><Relationship Id="rId15" Type="http://schemas.openxmlformats.org/officeDocument/2006/relationships/image" Target="../media/image84.svg"/><Relationship Id="rId23" Type="http://schemas.openxmlformats.org/officeDocument/2006/relationships/image" Target="../media/image86.png"/><Relationship Id="rId28" Type="http://schemas.openxmlformats.org/officeDocument/2006/relationships/image" Target="../media/image91.png"/><Relationship Id="rId10" Type="http://schemas.openxmlformats.org/officeDocument/2006/relationships/image" Target="../media/image79.png"/><Relationship Id="rId19" Type="http://schemas.openxmlformats.org/officeDocument/2006/relationships/image" Target="../media/image88.svg"/><Relationship Id="rId31" Type="http://schemas.openxmlformats.org/officeDocument/2006/relationships/image" Target="../media/image94.png"/><Relationship Id="rId4" Type="http://schemas.openxmlformats.org/officeDocument/2006/relationships/image" Target="../media/image73.png"/><Relationship Id="rId9" Type="http://schemas.openxmlformats.org/officeDocument/2006/relationships/image" Target="../media/image78.svg"/><Relationship Id="rId14" Type="http://schemas.openxmlformats.org/officeDocument/2006/relationships/image" Target="../media/image83.png"/><Relationship Id="rId22" Type="http://schemas.openxmlformats.org/officeDocument/2006/relationships/image" Target="../media/image850.png"/><Relationship Id="rId27" Type="http://schemas.openxmlformats.org/officeDocument/2006/relationships/image" Target="../media/image90.png"/><Relationship Id="rId30" Type="http://schemas.openxmlformats.org/officeDocument/2006/relationships/image" Target="../media/image9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13" Type="http://schemas.openxmlformats.org/officeDocument/2006/relationships/image" Target="../media/image109.svg"/><Relationship Id="rId18" Type="http://schemas.openxmlformats.org/officeDocument/2006/relationships/image" Target="../media/image114.png"/><Relationship Id="rId26" Type="http://schemas.openxmlformats.org/officeDocument/2006/relationships/image" Target="../media/image122.png"/><Relationship Id="rId3" Type="http://schemas.openxmlformats.org/officeDocument/2006/relationships/image" Target="../media/image99.svg"/><Relationship Id="rId21" Type="http://schemas.openxmlformats.org/officeDocument/2006/relationships/image" Target="../media/image117.png"/><Relationship Id="rId7" Type="http://schemas.openxmlformats.org/officeDocument/2006/relationships/image" Target="../media/image103.svg"/><Relationship Id="rId12" Type="http://schemas.openxmlformats.org/officeDocument/2006/relationships/image" Target="../media/image108.png"/><Relationship Id="rId17" Type="http://schemas.openxmlformats.org/officeDocument/2006/relationships/image" Target="../media/image113.svg"/><Relationship Id="rId25" Type="http://schemas.openxmlformats.org/officeDocument/2006/relationships/image" Target="../media/image121.png"/><Relationship Id="rId2" Type="http://schemas.openxmlformats.org/officeDocument/2006/relationships/image" Target="../media/image98.png"/><Relationship Id="rId16" Type="http://schemas.openxmlformats.org/officeDocument/2006/relationships/image" Target="../media/image112.png"/><Relationship Id="rId20" Type="http://schemas.openxmlformats.org/officeDocument/2006/relationships/image" Target="../media/image116.png"/><Relationship Id="rId29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png"/><Relationship Id="rId11" Type="http://schemas.openxmlformats.org/officeDocument/2006/relationships/image" Target="../media/image107.svg"/><Relationship Id="rId24" Type="http://schemas.openxmlformats.org/officeDocument/2006/relationships/image" Target="../media/image120.png"/><Relationship Id="rId5" Type="http://schemas.openxmlformats.org/officeDocument/2006/relationships/image" Target="../media/image101.svg"/><Relationship Id="rId15" Type="http://schemas.openxmlformats.org/officeDocument/2006/relationships/image" Target="../media/image111.svg"/><Relationship Id="rId23" Type="http://schemas.openxmlformats.org/officeDocument/2006/relationships/image" Target="../media/image119.png"/><Relationship Id="rId28" Type="http://schemas.openxmlformats.org/officeDocument/2006/relationships/image" Target="../media/image124.png"/><Relationship Id="rId10" Type="http://schemas.openxmlformats.org/officeDocument/2006/relationships/image" Target="../media/image106.png"/><Relationship Id="rId19" Type="http://schemas.openxmlformats.org/officeDocument/2006/relationships/image" Target="../media/image115.png"/><Relationship Id="rId4" Type="http://schemas.openxmlformats.org/officeDocument/2006/relationships/image" Target="../media/image100.png"/><Relationship Id="rId9" Type="http://schemas.openxmlformats.org/officeDocument/2006/relationships/image" Target="../media/image105.svg"/><Relationship Id="rId14" Type="http://schemas.openxmlformats.org/officeDocument/2006/relationships/image" Target="../media/image110.png"/><Relationship Id="rId22" Type="http://schemas.openxmlformats.org/officeDocument/2006/relationships/image" Target="../media/image118.png"/><Relationship Id="rId27" Type="http://schemas.openxmlformats.org/officeDocument/2006/relationships/image" Target="../media/image12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13" Type="http://schemas.openxmlformats.org/officeDocument/2006/relationships/image" Target="../media/image137.svg"/><Relationship Id="rId18" Type="http://schemas.openxmlformats.org/officeDocument/2006/relationships/image" Target="../media/image142.png"/><Relationship Id="rId26" Type="http://schemas.openxmlformats.org/officeDocument/2006/relationships/image" Target="../media/image1220.png"/><Relationship Id="rId3" Type="http://schemas.openxmlformats.org/officeDocument/2006/relationships/image" Target="../media/image127.svg"/><Relationship Id="rId21" Type="http://schemas.openxmlformats.org/officeDocument/2006/relationships/image" Target="../media/image145.svg"/><Relationship Id="rId34" Type="http://schemas.openxmlformats.org/officeDocument/2006/relationships/image" Target="../media/image147.png"/><Relationship Id="rId7" Type="http://schemas.openxmlformats.org/officeDocument/2006/relationships/image" Target="../media/image131.svg"/><Relationship Id="rId12" Type="http://schemas.openxmlformats.org/officeDocument/2006/relationships/image" Target="../media/image136.png"/><Relationship Id="rId17" Type="http://schemas.openxmlformats.org/officeDocument/2006/relationships/image" Target="../media/image141.svg"/><Relationship Id="rId25" Type="http://schemas.openxmlformats.org/officeDocument/2006/relationships/image" Target="../media/image1210.png"/><Relationship Id="rId33" Type="http://schemas.openxmlformats.org/officeDocument/2006/relationships/image" Target="../media/image129.png"/><Relationship Id="rId2" Type="http://schemas.openxmlformats.org/officeDocument/2006/relationships/image" Target="../media/image126.png"/><Relationship Id="rId16" Type="http://schemas.openxmlformats.org/officeDocument/2006/relationships/image" Target="../media/image140.png"/><Relationship Id="rId20" Type="http://schemas.openxmlformats.org/officeDocument/2006/relationships/image" Target="../media/image144.png"/><Relationship Id="rId29" Type="http://schemas.openxmlformats.org/officeDocument/2006/relationships/image" Target="../media/image12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png"/><Relationship Id="rId11" Type="http://schemas.openxmlformats.org/officeDocument/2006/relationships/image" Target="../media/image135.svg"/><Relationship Id="rId24" Type="http://schemas.openxmlformats.org/officeDocument/2006/relationships/image" Target="../media/image146.png"/><Relationship Id="rId32" Type="http://schemas.openxmlformats.org/officeDocument/2006/relationships/image" Target="../media/image1280.png"/><Relationship Id="rId5" Type="http://schemas.openxmlformats.org/officeDocument/2006/relationships/image" Target="../media/image129.svg"/><Relationship Id="rId15" Type="http://schemas.openxmlformats.org/officeDocument/2006/relationships/image" Target="../media/image139.svg"/><Relationship Id="rId23" Type="http://schemas.openxmlformats.org/officeDocument/2006/relationships/image" Target="../media/image1190.png"/><Relationship Id="rId28" Type="http://schemas.openxmlformats.org/officeDocument/2006/relationships/image" Target="../media/image1240.png"/><Relationship Id="rId10" Type="http://schemas.openxmlformats.org/officeDocument/2006/relationships/image" Target="../media/image134.png"/><Relationship Id="rId19" Type="http://schemas.openxmlformats.org/officeDocument/2006/relationships/image" Target="../media/image143.svg"/><Relationship Id="rId31" Type="http://schemas.openxmlformats.org/officeDocument/2006/relationships/image" Target="../media/image127.png"/><Relationship Id="rId4" Type="http://schemas.openxmlformats.org/officeDocument/2006/relationships/image" Target="../media/image128.png"/><Relationship Id="rId9" Type="http://schemas.openxmlformats.org/officeDocument/2006/relationships/image" Target="../media/image133.svg"/><Relationship Id="rId14" Type="http://schemas.openxmlformats.org/officeDocument/2006/relationships/image" Target="../media/image138.png"/><Relationship Id="rId22" Type="http://schemas.openxmlformats.org/officeDocument/2006/relationships/image" Target="../media/image1180.png"/><Relationship Id="rId27" Type="http://schemas.openxmlformats.org/officeDocument/2006/relationships/image" Target="../media/image1230.png"/><Relationship Id="rId30" Type="http://schemas.openxmlformats.org/officeDocument/2006/relationships/image" Target="../media/image126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png"/><Relationship Id="rId13" Type="http://schemas.openxmlformats.org/officeDocument/2006/relationships/image" Target="../media/image117.png"/><Relationship Id="rId18" Type="http://schemas.openxmlformats.org/officeDocument/2006/relationships/image" Target="../media/image160.png"/><Relationship Id="rId26" Type="http://schemas.openxmlformats.org/officeDocument/2006/relationships/image" Target="../media/image166.png"/><Relationship Id="rId3" Type="http://schemas.openxmlformats.org/officeDocument/2006/relationships/image" Target="../media/image149.svg"/><Relationship Id="rId21" Type="http://schemas.openxmlformats.org/officeDocument/2006/relationships/image" Target="../media/image163.svg"/><Relationship Id="rId7" Type="http://schemas.openxmlformats.org/officeDocument/2006/relationships/image" Target="../media/image153.svg"/><Relationship Id="rId12" Type="http://schemas.openxmlformats.org/officeDocument/2006/relationships/image" Target="../media/image116.png"/><Relationship Id="rId17" Type="http://schemas.openxmlformats.org/officeDocument/2006/relationships/image" Target="../media/image159.svg"/><Relationship Id="rId25" Type="http://schemas.openxmlformats.org/officeDocument/2006/relationships/image" Target="../media/image165.png"/><Relationship Id="rId2" Type="http://schemas.openxmlformats.org/officeDocument/2006/relationships/image" Target="../media/image148.png"/><Relationship Id="rId16" Type="http://schemas.openxmlformats.org/officeDocument/2006/relationships/image" Target="../media/image158.png"/><Relationship Id="rId20" Type="http://schemas.openxmlformats.org/officeDocument/2006/relationships/image" Target="../media/image162.png"/><Relationship Id="rId29" Type="http://schemas.openxmlformats.org/officeDocument/2006/relationships/image" Target="../media/image1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2.png"/><Relationship Id="rId11" Type="http://schemas.openxmlformats.org/officeDocument/2006/relationships/image" Target="../media/image115.png"/><Relationship Id="rId24" Type="http://schemas.openxmlformats.org/officeDocument/2006/relationships/image" Target="../media/image164.png"/><Relationship Id="rId5" Type="http://schemas.openxmlformats.org/officeDocument/2006/relationships/image" Target="../media/image151.svg"/><Relationship Id="rId15" Type="http://schemas.openxmlformats.org/officeDocument/2006/relationships/image" Target="../media/image157.svg"/><Relationship Id="rId23" Type="http://schemas.openxmlformats.org/officeDocument/2006/relationships/image" Target="../media/image163.png"/><Relationship Id="rId28" Type="http://schemas.openxmlformats.org/officeDocument/2006/relationships/image" Target="../media/image168.png"/><Relationship Id="rId10" Type="http://schemas.openxmlformats.org/officeDocument/2006/relationships/image" Target="../media/image114.png"/><Relationship Id="rId19" Type="http://schemas.openxmlformats.org/officeDocument/2006/relationships/image" Target="../media/image161.svg"/><Relationship Id="rId4" Type="http://schemas.openxmlformats.org/officeDocument/2006/relationships/image" Target="../media/image150.png"/><Relationship Id="rId9" Type="http://schemas.openxmlformats.org/officeDocument/2006/relationships/image" Target="../media/image155.svg"/><Relationship Id="rId14" Type="http://schemas.openxmlformats.org/officeDocument/2006/relationships/image" Target="../media/image156.png"/><Relationship Id="rId22" Type="http://schemas.openxmlformats.org/officeDocument/2006/relationships/image" Target="../media/image1620.png"/><Relationship Id="rId27" Type="http://schemas.openxmlformats.org/officeDocument/2006/relationships/image" Target="../media/image16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C6B9B1C-AF90-449A-BB9F-5076470904D7}"/>
                  </a:ext>
                </a:extLst>
              </p:cNvPr>
              <p:cNvSpPr txBox="1"/>
              <p:nvPr/>
            </p:nvSpPr>
            <p:spPr>
              <a:xfrm>
                <a:off x="852256" y="488271"/>
                <a:ext cx="8281626" cy="7791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C6B9B1C-AF90-449A-BB9F-5076470904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256" y="488271"/>
                <a:ext cx="8281626" cy="77912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29970EA-DB7F-4671-8E1C-47C284C9EC3B}"/>
                  </a:ext>
                </a:extLst>
              </p:cNvPr>
              <p:cNvSpPr txBox="1"/>
              <p:nvPr/>
            </p:nvSpPr>
            <p:spPr>
              <a:xfrm>
                <a:off x="852256" y="2130641"/>
                <a:ext cx="6516209" cy="32653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Calculation Steps:</a:t>
                </a:r>
              </a:p>
              <a:p>
                <a:r>
                  <a:rPr lang="en-US" dirty="0"/>
                  <a:t>0)   Run DMRG to find ground state MPSs for V=0.  (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begChr m:val="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).</a:t>
                </a:r>
              </a:p>
              <a:p>
                <a:pPr marL="342900" indent="-342900">
                  <a:buAutoNum type="arabicParenR"/>
                </a:pPr>
                <a:r>
                  <a:rPr lang="en-US" dirty="0"/>
                  <a:t>Ramp up V=0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en-US" dirty="0"/>
                  <a:t>.  [for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dirty="0"/>
                  <a:t>].  [in steps of dt].</a:t>
                </a:r>
              </a:p>
              <a:p>
                <a:pPr marL="342900" indent="-342900">
                  <a:buAutoNum type="arabicParenR"/>
                </a:pPr>
                <a:r>
                  <a:rPr lang="en-US" dirty="0"/>
                  <a:t>Zap.  [with n particles].  [in steps of dt].</a:t>
                </a:r>
              </a:p>
              <a:p>
                <a:pPr marL="342900" indent="-342900">
                  <a:buAutoNum type="arabicParenR"/>
                </a:pPr>
                <a:r>
                  <a:rPr lang="en-US" dirty="0"/>
                  <a:t>Wait.  [for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</m:oMath>
                </a14:m>
                <a:r>
                  <a:rPr lang="en-US" dirty="0"/>
                  <a:t>].  [in steps of dt].</a:t>
                </a:r>
              </a:p>
              <a:p>
                <a:pPr marL="342900" indent="-342900">
                  <a:buAutoNum type="arabicParenR"/>
                </a:pPr>
                <a:r>
                  <a:rPr lang="en-US" dirty="0"/>
                  <a:t>Ramp down V=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en-US" dirty="0"/>
                  <a:t> to 0.  [for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dirty="0"/>
                  <a:t>].  [in steps of dt].</a:t>
                </a:r>
              </a:p>
              <a:p>
                <a:pPr marL="342900" indent="-342900">
                  <a:buAutoNum type="arabicParenR"/>
                </a:pPr>
                <a:r>
                  <a:rPr lang="en-US" dirty="0"/>
                  <a:t>Measure errors </a:t>
                </a:r>
              </a:p>
              <a:p>
                <a:pPr marL="800100" lvl="1" indent="-342900">
                  <a:buAutoNum type="arabicParenR"/>
                </a:pPr>
                <a:r>
                  <a:rPr lang="en-US" dirty="0"/>
                  <a:t>Parity Error=1-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marL="800100" lvl="1" indent="-342900">
                  <a:buAutoNum type="arabicParenR"/>
                </a:pPr>
                <a:r>
                  <a:rPr lang="en-US" dirty="0"/>
                  <a:t>Phase Error = Im Log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marL="800100" lvl="1" indent="-342900">
                  <a:buAutoNum type="arabicParenR"/>
                </a:pPr>
                <a:r>
                  <a:rPr lang="en-US" dirty="0"/>
                  <a:t>Overlap Error = Re Log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marL="800100" lvl="1" indent="-342900">
                  <a:buAutoNum type="arabicParenR"/>
                </a:pPr>
                <a:endParaRPr lang="en-US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29970EA-DB7F-4671-8E1C-47C284C9EC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256" y="2130641"/>
                <a:ext cx="6516209" cy="3265317"/>
              </a:xfrm>
              <a:prstGeom prst="rect">
                <a:avLst/>
              </a:prstGeom>
              <a:blipFill>
                <a:blip r:embed="rId3"/>
                <a:stretch>
                  <a:fillRect l="-842" t="-52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34B05DD-DD56-4356-9FAB-784752178E18}"/>
                  </a:ext>
                </a:extLst>
              </p:cNvPr>
              <p:cNvSpPr txBox="1"/>
              <p:nvPr/>
            </p:nvSpPr>
            <p:spPr>
              <a:xfrm>
                <a:off x="8211844" y="2130641"/>
                <a:ext cx="4749553" cy="31393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Parameters:</a:t>
                </a:r>
              </a:p>
              <a:p>
                <a:r>
                  <a:rPr lang="en-US" dirty="0"/>
                  <a:t>	[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/>
                  <a:t>,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US" dirty="0"/>
                  <a:t>,</a:t>
                </a:r>
                <a:r>
                  <a:rPr lang="el-GR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d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BD</m:t>
                    </m:r>
                  </m:oMath>
                </a14:m>
                <a:r>
                  <a:rPr lang="en-US" dirty="0"/>
                  <a:t>]</a:t>
                </a:r>
              </a:p>
              <a:p>
                <a:r>
                  <a:rPr lang="en-US" dirty="0"/>
                  <a:t>Currently:</a:t>
                </a:r>
              </a:p>
              <a:p>
                <a:r>
                  <a:rPr lang="en-US" dirty="0"/>
                  <a:t>	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</m:t>
                    </m:r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r>
                  <a:rPr lang="en-US" dirty="0">
                    <a:ea typeface="Cambria Math" panose="02040503050406030204" pitchFamily="18" charset="0"/>
                  </a:rPr>
                  <a:t>	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=1.0</m:t>
                    </m:r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r>
                  <a:rPr lang="en-US" dirty="0">
                    <a:ea typeface="Cambria Math" panose="02040503050406030204" pitchFamily="18" charset="0"/>
                  </a:rPr>
                  <a:t>	</a:t>
                </a:r>
                <a:r>
                  <a:rPr lang="el-GR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=0.7</m:t>
                    </m:r>
                  </m:oMath>
                </a14:m>
                <a:endParaRPr lang="en-US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=0.1</m:t>
                    </m:r>
                  </m:oMath>
                </a14:m>
                <a:endParaRPr lang="en-US" b="0" dirty="0"/>
              </a:p>
              <a:p>
                <a:r>
                  <a:rPr lang="en-US" dirty="0"/>
                  <a:t>	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=1.0</m:t>
                    </m:r>
                  </m:oMath>
                </a14:m>
                <a:endParaRPr lang="en-US" dirty="0"/>
              </a:p>
              <a:p>
                <a:r>
                  <a:rPr lang="en-US" dirty="0"/>
                  <a:t>	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=0−3000</m:t>
                    </m:r>
                  </m:oMath>
                </a14:m>
                <a:endParaRPr lang="en-US" dirty="0"/>
              </a:p>
              <a:p>
                <a:r>
                  <a:rPr lang="en-US" dirty="0"/>
                  <a:t>	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d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=0.01</m:t>
                    </m:r>
                  </m:oMath>
                </a14:m>
                <a:endParaRPr lang="en-US" dirty="0"/>
              </a:p>
              <a:p>
                <a:r>
                  <a:rPr lang="en-US" dirty="0"/>
                  <a:t>	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BD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=20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34B05DD-DD56-4356-9FAB-784752178E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1844" y="2130641"/>
                <a:ext cx="4749553" cy="3139321"/>
              </a:xfrm>
              <a:prstGeom prst="rect">
                <a:avLst/>
              </a:prstGeom>
              <a:blipFill>
                <a:blip r:embed="rId4"/>
                <a:stretch>
                  <a:fillRect l="-1027" t="-1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069080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raphic 34">
            <a:extLst>
              <a:ext uri="{FF2B5EF4-FFF2-40B4-BE49-F238E27FC236}">
                <a16:creationId xmlns:a16="http://schemas.microsoft.com/office/drawing/2014/main" id="{798E6C8E-3F90-4E3F-823A-E9A2A82808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7153" y="1"/>
            <a:ext cx="3571782" cy="2381188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660A2321-F40A-45EB-8F89-0D2ADA85A4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94342" y="1"/>
            <a:ext cx="3571782" cy="2381188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07383B46-DAA7-45DA-8214-CF481767A5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312244" y="1"/>
            <a:ext cx="3571782" cy="2381188"/>
          </a:xfrm>
          <a:prstGeom prst="rect">
            <a:avLst/>
          </a:prstGeom>
        </p:spPr>
      </p:pic>
      <p:pic>
        <p:nvPicPr>
          <p:cNvPr id="38" name="Graphic 37">
            <a:extLst>
              <a:ext uri="{FF2B5EF4-FFF2-40B4-BE49-F238E27FC236}">
                <a16:creationId xmlns:a16="http://schemas.microsoft.com/office/drawing/2014/main" id="{69E89DDE-6869-4B8A-8827-FD0CFC20B18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97153" y="2222368"/>
            <a:ext cx="3571782" cy="2381188"/>
          </a:xfrm>
          <a:prstGeom prst="rect">
            <a:avLst/>
          </a:prstGeom>
        </p:spPr>
      </p:pic>
      <p:pic>
        <p:nvPicPr>
          <p:cNvPr id="39" name="Graphic 38">
            <a:extLst>
              <a:ext uri="{FF2B5EF4-FFF2-40B4-BE49-F238E27FC236}">
                <a16:creationId xmlns:a16="http://schemas.microsoft.com/office/drawing/2014/main" id="{19276EE4-4EE4-4D43-BCC4-DFD18AB8F8D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894342" y="2222368"/>
            <a:ext cx="3571782" cy="2381188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id="{69B9B1B0-4A7D-4323-BF30-04CD44CE17C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312244" y="2222368"/>
            <a:ext cx="3571782" cy="2381188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6EC5A037-6E37-4168-9012-8863F68E0CD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97153" y="4453632"/>
            <a:ext cx="3571782" cy="2381188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B79AE96B-DE7E-4284-B550-885A534D2E5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216897" y="4453632"/>
            <a:ext cx="3571782" cy="2381188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id="{DCC54CA5-3429-427E-AA40-4A9ED6D3022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614086" y="4453632"/>
            <a:ext cx="3571782" cy="238118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40C637F-AC7B-47EF-B642-0B5C2C52D075}"/>
                  </a:ext>
                </a:extLst>
              </p:cNvPr>
              <p:cNvSpPr txBox="1"/>
              <p:nvPr/>
            </p:nvSpPr>
            <p:spPr>
              <a:xfrm>
                <a:off x="2429230" y="798990"/>
                <a:ext cx="6106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40C637F-AC7B-47EF-B642-0B5C2C52D0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9230" y="798990"/>
                <a:ext cx="610680" cy="276999"/>
              </a:xfrm>
              <a:prstGeom prst="rect">
                <a:avLst/>
              </a:prstGeom>
              <a:blipFill>
                <a:blip r:embed="rId20"/>
                <a:stretch>
                  <a:fillRect l="-7921" r="-7921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F3593294-1EFD-4E6B-A70E-4ADDFDB0807B}"/>
                  </a:ext>
                </a:extLst>
              </p:cNvPr>
              <p:cNvSpPr txBox="1"/>
              <p:nvPr/>
            </p:nvSpPr>
            <p:spPr>
              <a:xfrm>
                <a:off x="5380515" y="798990"/>
                <a:ext cx="6106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=6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F3593294-1EFD-4E6B-A70E-4ADDFDB080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0515" y="798990"/>
                <a:ext cx="610680" cy="276999"/>
              </a:xfrm>
              <a:prstGeom prst="rect">
                <a:avLst/>
              </a:prstGeom>
              <a:blipFill>
                <a:blip r:embed="rId21"/>
                <a:stretch>
                  <a:fillRect l="-9000" r="-8000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5E95F6C-24B7-431B-ACF2-A31A293E66D4}"/>
                  </a:ext>
                </a:extLst>
              </p:cNvPr>
              <p:cNvSpPr txBox="1"/>
              <p:nvPr/>
            </p:nvSpPr>
            <p:spPr>
              <a:xfrm>
                <a:off x="8484882" y="798990"/>
                <a:ext cx="6106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=8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5E95F6C-24B7-431B-ACF2-A31A293E66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4882" y="798990"/>
                <a:ext cx="610680" cy="276999"/>
              </a:xfrm>
              <a:prstGeom prst="rect">
                <a:avLst/>
              </a:prstGeom>
              <a:blipFill>
                <a:blip r:embed="rId22"/>
                <a:stretch>
                  <a:fillRect l="-9000" r="-8000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F765379D-CBCE-46AC-A56A-0042B80C32B4}"/>
                  </a:ext>
                </a:extLst>
              </p:cNvPr>
              <p:cNvSpPr txBox="1"/>
              <p:nvPr/>
            </p:nvSpPr>
            <p:spPr>
              <a:xfrm>
                <a:off x="2429230" y="2974014"/>
                <a:ext cx="73892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F765379D-CBCE-46AC-A56A-0042B80C32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9230" y="2974014"/>
                <a:ext cx="738920" cy="276999"/>
              </a:xfrm>
              <a:prstGeom prst="rect">
                <a:avLst/>
              </a:prstGeom>
              <a:blipFill>
                <a:blip r:embed="rId23"/>
                <a:stretch>
                  <a:fillRect l="-6557" r="-7377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81B292E1-FA22-4B6C-A1CA-F31506200ADE}"/>
                  </a:ext>
                </a:extLst>
              </p:cNvPr>
              <p:cNvSpPr txBox="1"/>
              <p:nvPr/>
            </p:nvSpPr>
            <p:spPr>
              <a:xfrm>
                <a:off x="2429230" y="5149041"/>
                <a:ext cx="73892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=16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81B292E1-FA22-4B6C-A1CA-F31506200A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9230" y="5149041"/>
                <a:ext cx="738920" cy="276999"/>
              </a:xfrm>
              <a:prstGeom prst="rect">
                <a:avLst/>
              </a:prstGeom>
              <a:blipFill>
                <a:blip r:embed="rId24"/>
                <a:stretch>
                  <a:fillRect l="-6557" r="-7377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7C83A337-53A2-4410-9352-537B7D27D436}"/>
                  </a:ext>
                </a:extLst>
              </p:cNvPr>
              <p:cNvSpPr txBox="1"/>
              <p:nvPr/>
            </p:nvSpPr>
            <p:spPr>
              <a:xfrm>
                <a:off x="5494986" y="2974013"/>
                <a:ext cx="73892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7C83A337-53A2-4410-9352-537B7D27D4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4986" y="2974013"/>
                <a:ext cx="738920" cy="276999"/>
              </a:xfrm>
              <a:prstGeom prst="rect">
                <a:avLst/>
              </a:prstGeom>
              <a:blipFill>
                <a:blip r:embed="rId25"/>
                <a:stretch>
                  <a:fillRect l="-6557" r="-7377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35795B6-F0E6-49E4-AAA2-DC5985F8AF00}"/>
                  </a:ext>
                </a:extLst>
              </p:cNvPr>
              <p:cNvSpPr txBox="1"/>
              <p:nvPr/>
            </p:nvSpPr>
            <p:spPr>
              <a:xfrm>
                <a:off x="8488780" y="2974013"/>
                <a:ext cx="73892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35795B6-F0E6-49E4-AAA2-DC5985F8AF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8780" y="2974013"/>
                <a:ext cx="738920" cy="276999"/>
              </a:xfrm>
              <a:prstGeom prst="rect">
                <a:avLst/>
              </a:prstGeom>
              <a:blipFill>
                <a:blip r:embed="rId26"/>
                <a:stretch>
                  <a:fillRect l="-7438" r="-7438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621CB09C-A4EE-48C9-BC07-B018DB9E5C40}"/>
                  </a:ext>
                </a:extLst>
              </p:cNvPr>
              <p:cNvSpPr txBox="1"/>
              <p:nvPr/>
            </p:nvSpPr>
            <p:spPr>
              <a:xfrm>
                <a:off x="5494986" y="5149041"/>
                <a:ext cx="73892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=18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621CB09C-A4EE-48C9-BC07-B018DB9E5C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4986" y="5149041"/>
                <a:ext cx="738920" cy="276999"/>
              </a:xfrm>
              <a:prstGeom prst="rect">
                <a:avLst/>
              </a:prstGeom>
              <a:blipFill>
                <a:blip r:embed="rId27"/>
                <a:stretch>
                  <a:fillRect l="-6557" r="-7377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6DA55F61-29D3-423F-A5DC-441ED3A7FE7F}"/>
                  </a:ext>
                </a:extLst>
              </p:cNvPr>
              <p:cNvSpPr txBox="1"/>
              <p:nvPr/>
            </p:nvSpPr>
            <p:spPr>
              <a:xfrm>
                <a:off x="8662833" y="5149040"/>
                <a:ext cx="73892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6DA55F61-29D3-423F-A5DC-441ED3A7FE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2833" y="5149040"/>
                <a:ext cx="738920" cy="276999"/>
              </a:xfrm>
              <a:prstGeom prst="rect">
                <a:avLst/>
              </a:prstGeom>
              <a:blipFill>
                <a:blip r:embed="rId28"/>
                <a:stretch>
                  <a:fillRect l="-6612" r="-8264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E88CC446-BA15-45B5-B658-B884F95A6080}"/>
                  </a:ext>
                </a:extLst>
              </p:cNvPr>
              <p:cNvSpPr txBox="1"/>
              <p:nvPr/>
            </p:nvSpPr>
            <p:spPr>
              <a:xfrm>
                <a:off x="10827492" y="681812"/>
                <a:ext cx="1529137" cy="2832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600" dirty="0"/>
                  <a:t>Parity=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e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d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E88CC446-BA15-45B5-B658-B884F95A60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27492" y="681812"/>
                <a:ext cx="1529137" cy="283283"/>
              </a:xfrm>
              <a:prstGeom prst="rect">
                <a:avLst/>
              </a:prstGeom>
              <a:blipFill>
                <a:blip r:embed="rId29"/>
                <a:stretch>
                  <a:fillRect l="-7968" t="-15217" b="-391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1073E2E6-AA04-4E98-B24B-72B35FFF1DF2}"/>
                  </a:ext>
                </a:extLst>
              </p:cNvPr>
              <p:cNvSpPr txBox="1"/>
              <p:nvPr/>
            </p:nvSpPr>
            <p:spPr>
              <a:xfrm>
                <a:off x="10827492" y="1168807"/>
                <a:ext cx="1541961" cy="2832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600" dirty="0"/>
                  <a:t>Parity=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e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</m:d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1073E2E6-AA04-4E98-B24B-72B35FFF1D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27492" y="1168807"/>
                <a:ext cx="1541961" cy="283283"/>
              </a:xfrm>
              <a:prstGeom prst="rect">
                <a:avLst/>
              </a:prstGeom>
              <a:blipFill>
                <a:blip r:embed="rId30"/>
                <a:stretch>
                  <a:fillRect l="-7905" t="-15217" b="-391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Oval 54">
            <a:extLst>
              <a:ext uri="{FF2B5EF4-FFF2-40B4-BE49-F238E27FC236}">
                <a16:creationId xmlns:a16="http://schemas.microsoft.com/office/drawing/2014/main" id="{6BA7C85A-4DD3-4E64-A9EA-69CE2A761BBB}"/>
              </a:ext>
            </a:extLst>
          </p:cNvPr>
          <p:cNvSpPr/>
          <p:nvPr/>
        </p:nvSpPr>
        <p:spPr>
          <a:xfrm>
            <a:off x="10667693" y="798990"/>
            <a:ext cx="97655" cy="94704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6B14D775-734F-457E-88DE-7AF7550D9790}"/>
              </a:ext>
            </a:extLst>
          </p:cNvPr>
          <p:cNvSpPr/>
          <p:nvPr/>
        </p:nvSpPr>
        <p:spPr>
          <a:xfrm>
            <a:off x="10667693" y="1283814"/>
            <a:ext cx="97655" cy="947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A76B9B15-4B74-4FDE-8F5A-80FC63C090F7}"/>
                  </a:ext>
                </a:extLst>
              </p:cNvPr>
              <p:cNvSpPr txBox="1"/>
              <p:nvPr/>
            </p:nvSpPr>
            <p:spPr>
              <a:xfrm>
                <a:off x="1470506" y="2197892"/>
                <a:ext cx="191744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𝑇𝑖𝑚𝑒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𝑑𝑡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=0.01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A76B9B15-4B74-4FDE-8F5A-80FC63C090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0506" y="2197892"/>
                <a:ext cx="1917448" cy="276999"/>
              </a:xfrm>
              <a:prstGeom prst="rect">
                <a:avLst/>
              </a:prstGeom>
              <a:blipFill>
                <a:blip r:embed="rId31"/>
                <a:stretch>
                  <a:fillRect l="-2540" t="-4444" r="-3810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58027A4B-4E0D-4032-B8CB-665CF1EA62B2}"/>
                  </a:ext>
                </a:extLst>
              </p:cNvPr>
              <p:cNvSpPr txBox="1"/>
              <p:nvPr/>
            </p:nvSpPr>
            <p:spPr>
              <a:xfrm rot="16200000">
                <a:off x="87766" y="974476"/>
                <a:ext cx="73173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𝑃𝑎𝑟𝑖𝑡𝑦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58027A4B-4E0D-4032-B8CB-665CF1EA62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87766" y="974476"/>
                <a:ext cx="731739" cy="276999"/>
              </a:xfrm>
              <a:prstGeom prst="rect">
                <a:avLst/>
              </a:prstGeom>
              <a:blipFill>
                <a:blip r:embed="rId32"/>
                <a:stretch>
                  <a:fillRect l="-4444" t="-10833" r="-35556" b="-108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023130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C8FB1143-DA42-4AB4-AD00-F1F77F837C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04403" y="1"/>
            <a:ext cx="3262544" cy="2175029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16547B8E-F142-4E5E-8323-B013AB1920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78423" y="-1"/>
            <a:ext cx="3262544" cy="2175029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C8675011-00A7-4CA7-A260-D41FF23501B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196831" y="1"/>
            <a:ext cx="3262544" cy="2175029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41B1FF85-7EBC-4860-B598-7B652291115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04403" y="2175028"/>
            <a:ext cx="3262544" cy="2175029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CCDFD989-4EDF-4A3F-82BD-125492331FB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178423" y="2175026"/>
            <a:ext cx="3262544" cy="2175029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497C0C95-6803-4652-9AB1-F97470FD062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196831" y="2175025"/>
            <a:ext cx="3262542" cy="2175028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0CE853E5-C881-4E86-A01B-C47F9FD52D2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204404" y="4350053"/>
            <a:ext cx="3262539" cy="2175026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23A49E69-74D6-48B4-AB1C-25F87E6D21B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178423" y="4350053"/>
            <a:ext cx="3262536" cy="2175024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B6964A3D-8070-4A53-B367-2D20218B5DF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196831" y="4350053"/>
            <a:ext cx="3262536" cy="217502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18D7C33-8155-4086-AB51-35AE20BD19BA}"/>
                  </a:ext>
                </a:extLst>
              </p:cNvPr>
              <p:cNvSpPr txBox="1"/>
              <p:nvPr/>
            </p:nvSpPr>
            <p:spPr>
              <a:xfrm>
                <a:off x="1728045" y="257453"/>
                <a:ext cx="6106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18D7C33-8155-4086-AB51-35AE20BD19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8045" y="257453"/>
                <a:ext cx="610680" cy="276999"/>
              </a:xfrm>
              <a:prstGeom prst="rect">
                <a:avLst/>
              </a:prstGeom>
              <a:blipFill>
                <a:blip r:embed="rId20"/>
                <a:stretch>
                  <a:fillRect l="-7921" r="-7921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F5E80A9-C524-4AE9-98ED-495CE1762792}"/>
                  </a:ext>
                </a:extLst>
              </p:cNvPr>
              <p:cNvSpPr txBox="1"/>
              <p:nvPr/>
            </p:nvSpPr>
            <p:spPr>
              <a:xfrm>
                <a:off x="4679330" y="257453"/>
                <a:ext cx="6106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=6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F5E80A9-C524-4AE9-98ED-495CE17627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9330" y="257453"/>
                <a:ext cx="610680" cy="276999"/>
              </a:xfrm>
              <a:prstGeom prst="rect">
                <a:avLst/>
              </a:prstGeom>
              <a:blipFill>
                <a:blip r:embed="rId21"/>
                <a:stretch>
                  <a:fillRect l="-9000" r="-8000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EF9756D-0ADA-4227-B491-5F1D2D29D6B5}"/>
                  </a:ext>
                </a:extLst>
              </p:cNvPr>
              <p:cNvSpPr txBox="1"/>
              <p:nvPr/>
            </p:nvSpPr>
            <p:spPr>
              <a:xfrm>
                <a:off x="7783697" y="257453"/>
                <a:ext cx="6106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=8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EF9756D-0ADA-4227-B491-5F1D2D29D6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3697" y="257453"/>
                <a:ext cx="610680" cy="276999"/>
              </a:xfrm>
              <a:prstGeom prst="rect">
                <a:avLst/>
              </a:prstGeom>
              <a:blipFill>
                <a:blip r:embed="rId22"/>
                <a:stretch>
                  <a:fillRect l="-9000" r="-8000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97DE809-6790-4A92-B949-9D0556F08281}"/>
                  </a:ext>
                </a:extLst>
              </p:cNvPr>
              <p:cNvSpPr txBox="1"/>
              <p:nvPr/>
            </p:nvSpPr>
            <p:spPr>
              <a:xfrm>
                <a:off x="1728045" y="2432477"/>
                <a:ext cx="73892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=10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97DE809-6790-4A92-B949-9D0556F082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8045" y="2432477"/>
                <a:ext cx="738920" cy="276999"/>
              </a:xfrm>
              <a:prstGeom prst="rect">
                <a:avLst/>
              </a:prstGeom>
              <a:blipFill>
                <a:blip r:embed="rId23"/>
                <a:stretch>
                  <a:fillRect l="-6557" r="-7377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E44AF80-5B1E-44B9-B21D-47C59CE2A1D1}"/>
                  </a:ext>
                </a:extLst>
              </p:cNvPr>
              <p:cNvSpPr txBox="1"/>
              <p:nvPr/>
            </p:nvSpPr>
            <p:spPr>
              <a:xfrm>
                <a:off x="1728045" y="4607504"/>
                <a:ext cx="73892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=16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E44AF80-5B1E-44B9-B21D-47C59CE2A1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8045" y="4607504"/>
                <a:ext cx="738920" cy="276999"/>
              </a:xfrm>
              <a:prstGeom prst="rect">
                <a:avLst/>
              </a:prstGeom>
              <a:blipFill>
                <a:blip r:embed="rId24"/>
                <a:stretch>
                  <a:fillRect l="-6557" r="-7377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45876AC-B7ED-468D-8AD7-BDABF139AFC1}"/>
                  </a:ext>
                </a:extLst>
              </p:cNvPr>
              <p:cNvSpPr txBox="1"/>
              <p:nvPr/>
            </p:nvSpPr>
            <p:spPr>
              <a:xfrm>
                <a:off x="4793801" y="2432476"/>
                <a:ext cx="73892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=12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45876AC-B7ED-468D-8AD7-BDABF139AF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3801" y="2432476"/>
                <a:ext cx="738920" cy="276999"/>
              </a:xfrm>
              <a:prstGeom prst="rect">
                <a:avLst/>
              </a:prstGeom>
              <a:blipFill>
                <a:blip r:embed="rId25"/>
                <a:stretch>
                  <a:fillRect l="-6557" r="-7377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C86A556-5705-43B0-A0E7-FD8AB67C0264}"/>
                  </a:ext>
                </a:extLst>
              </p:cNvPr>
              <p:cNvSpPr txBox="1"/>
              <p:nvPr/>
            </p:nvSpPr>
            <p:spPr>
              <a:xfrm>
                <a:off x="7787595" y="2432476"/>
                <a:ext cx="73892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=14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C86A556-5705-43B0-A0E7-FD8AB67C02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7595" y="2432476"/>
                <a:ext cx="738920" cy="276999"/>
              </a:xfrm>
              <a:prstGeom prst="rect">
                <a:avLst/>
              </a:prstGeom>
              <a:blipFill>
                <a:blip r:embed="rId26"/>
                <a:stretch>
                  <a:fillRect l="-6557" r="-7377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B4ECDDC-B356-4B4F-AE48-544C6379C6BC}"/>
                  </a:ext>
                </a:extLst>
              </p:cNvPr>
              <p:cNvSpPr txBox="1"/>
              <p:nvPr/>
            </p:nvSpPr>
            <p:spPr>
              <a:xfrm>
                <a:off x="4793801" y="4607504"/>
                <a:ext cx="73892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=18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B4ECDDC-B356-4B4F-AE48-544C6379C6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3801" y="4607504"/>
                <a:ext cx="738920" cy="276999"/>
              </a:xfrm>
              <a:prstGeom prst="rect">
                <a:avLst/>
              </a:prstGeom>
              <a:blipFill>
                <a:blip r:embed="rId27"/>
                <a:stretch>
                  <a:fillRect l="-6557" r="-7377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0A1C048-2FAF-407E-9C38-0313F163BB29}"/>
                  </a:ext>
                </a:extLst>
              </p:cNvPr>
              <p:cNvSpPr txBox="1"/>
              <p:nvPr/>
            </p:nvSpPr>
            <p:spPr>
              <a:xfrm>
                <a:off x="7961648" y="4607503"/>
                <a:ext cx="73892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=20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0A1C048-2FAF-407E-9C38-0313F163BB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1648" y="4607503"/>
                <a:ext cx="738920" cy="276999"/>
              </a:xfrm>
              <a:prstGeom prst="rect">
                <a:avLst/>
              </a:prstGeom>
              <a:blipFill>
                <a:blip r:embed="rId28"/>
                <a:stretch>
                  <a:fillRect l="-6612" r="-8264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96BF52B-3FFD-405B-B285-7BA1416E7959}"/>
                  </a:ext>
                </a:extLst>
              </p:cNvPr>
              <p:cNvSpPr txBox="1"/>
              <p:nvPr/>
            </p:nvSpPr>
            <p:spPr>
              <a:xfrm rot="16200000">
                <a:off x="833676" y="755493"/>
                <a:ext cx="65267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𝐸𝑟𝑟𝑜𝑟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96BF52B-3FFD-405B-B285-7BA1416E79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833676" y="755493"/>
                <a:ext cx="652679" cy="276999"/>
              </a:xfrm>
              <a:prstGeom prst="rect">
                <a:avLst/>
              </a:prstGeom>
              <a:blipFill>
                <a:blip r:embed="rId29"/>
                <a:stretch>
                  <a:fillRect t="-7477" r="-6667" b="-84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5B033B5-4C24-4AAC-B68C-A3F3BE2CDB9B}"/>
                  </a:ext>
                </a:extLst>
              </p:cNvPr>
              <p:cNvSpPr txBox="1"/>
              <p:nvPr/>
            </p:nvSpPr>
            <p:spPr>
              <a:xfrm>
                <a:off x="2033385" y="2036528"/>
                <a:ext cx="191744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𝑇𝑖𝑚𝑒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𝑑𝑡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=0.01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5B033B5-4C24-4AAC-B68C-A3F3BE2CDB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3385" y="2036528"/>
                <a:ext cx="1917448" cy="276999"/>
              </a:xfrm>
              <a:prstGeom prst="rect">
                <a:avLst/>
              </a:prstGeom>
              <a:blipFill>
                <a:blip r:embed="rId30"/>
                <a:stretch>
                  <a:fillRect l="-2548" t="-2174" r="-4140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6F664B7-D5D8-4968-BAC7-A604408031DE}"/>
                  </a:ext>
                </a:extLst>
              </p:cNvPr>
              <p:cNvSpPr txBox="1"/>
              <p:nvPr/>
            </p:nvSpPr>
            <p:spPr>
              <a:xfrm>
                <a:off x="10898543" y="824383"/>
                <a:ext cx="280301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dirty="0"/>
                  <a:t>Phase Error=|</a:t>
                </a:r>
                <a:r>
                  <a:rPr lang="en-US" dirty="0" err="1"/>
                  <a:t>Im</a:t>
                </a:r>
                <a:r>
                  <a:rPr lang="en-US" dirty="0"/>
                  <a:t> Log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d>
                  </m:oMath>
                </a14:m>
                <a:r>
                  <a:rPr lang="en-US" dirty="0"/>
                  <a:t>|</a:t>
                </a: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6F664B7-D5D8-4968-BAC7-A604408031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98543" y="824383"/>
                <a:ext cx="2803011" cy="276999"/>
              </a:xfrm>
              <a:prstGeom prst="rect">
                <a:avLst/>
              </a:prstGeom>
              <a:blipFill>
                <a:blip r:embed="rId31"/>
                <a:stretch>
                  <a:fillRect l="-5217" t="-28261" r="-4348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CEDD57A-AC98-4976-B975-30C3577A32B9}"/>
                  </a:ext>
                </a:extLst>
              </p:cNvPr>
              <p:cNvSpPr txBox="1"/>
              <p:nvPr/>
            </p:nvSpPr>
            <p:spPr>
              <a:xfrm>
                <a:off x="10944505" y="1220332"/>
                <a:ext cx="2891689" cy="3186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dirty="0"/>
                  <a:t>Phase Error=|</a:t>
                </a:r>
                <a:r>
                  <a:rPr lang="en-US" dirty="0" err="1"/>
                  <a:t>Im</a:t>
                </a:r>
                <a:r>
                  <a:rPr lang="en-US" dirty="0"/>
                  <a:t> Log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d>
                  </m:oMath>
                </a14:m>
                <a:r>
                  <a:rPr lang="en-US" dirty="0"/>
                  <a:t>|</a:t>
                </a: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CEDD57A-AC98-4976-B975-30C3577A32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44505" y="1220332"/>
                <a:ext cx="2891689" cy="318677"/>
              </a:xfrm>
              <a:prstGeom prst="rect">
                <a:avLst/>
              </a:prstGeom>
              <a:blipFill>
                <a:blip r:embed="rId32"/>
                <a:stretch>
                  <a:fillRect l="-4842" t="-17308" r="-4211" b="-40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08934D8-0208-438B-BAF9-48CCF5DAF272}"/>
                  </a:ext>
                </a:extLst>
              </p:cNvPr>
              <p:cNvSpPr txBox="1"/>
              <p:nvPr/>
            </p:nvSpPr>
            <p:spPr>
              <a:xfrm>
                <a:off x="10811915" y="1737399"/>
                <a:ext cx="297626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dirty="0"/>
                  <a:t>Overlap Error=|Re Log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d>
                  </m:oMath>
                </a14:m>
                <a:r>
                  <a:rPr lang="en-US" dirty="0"/>
                  <a:t>|</a:t>
                </a: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08934D8-0208-438B-BAF9-48CCF5DAF2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11915" y="1737399"/>
                <a:ext cx="2976264" cy="276999"/>
              </a:xfrm>
              <a:prstGeom prst="rect">
                <a:avLst/>
              </a:prstGeom>
              <a:blipFill>
                <a:blip r:embed="rId33"/>
                <a:stretch>
                  <a:fillRect l="-4918" t="-28889" r="-4098" b="-5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AE3B73A-9E27-4D49-856D-4338968DB26F}"/>
                  </a:ext>
                </a:extLst>
              </p:cNvPr>
              <p:cNvSpPr txBox="1"/>
              <p:nvPr/>
            </p:nvSpPr>
            <p:spPr>
              <a:xfrm>
                <a:off x="10813392" y="2031843"/>
                <a:ext cx="3064942" cy="3186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dirty="0"/>
                  <a:t>Overlap Error=|Re Log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d>
                  </m:oMath>
                </a14:m>
                <a:r>
                  <a:rPr lang="en-US" dirty="0"/>
                  <a:t>|</a:t>
                </a: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AE3B73A-9E27-4D49-856D-4338968DB2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13392" y="2031843"/>
                <a:ext cx="3064942" cy="318677"/>
              </a:xfrm>
              <a:prstGeom prst="rect">
                <a:avLst/>
              </a:prstGeom>
              <a:blipFill>
                <a:blip r:embed="rId34"/>
                <a:stretch>
                  <a:fillRect l="-4771" t="-16981" r="-3777" b="-377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Oval 38">
            <a:extLst>
              <a:ext uri="{FF2B5EF4-FFF2-40B4-BE49-F238E27FC236}">
                <a16:creationId xmlns:a16="http://schemas.microsoft.com/office/drawing/2014/main" id="{671F8AC8-CD22-4C12-B9CF-91CA6D847D35}"/>
              </a:ext>
            </a:extLst>
          </p:cNvPr>
          <p:cNvSpPr/>
          <p:nvPr/>
        </p:nvSpPr>
        <p:spPr>
          <a:xfrm>
            <a:off x="10667693" y="1328204"/>
            <a:ext cx="97655" cy="947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570A614F-D570-4867-AF4B-787EDBB1D703}"/>
              </a:ext>
            </a:extLst>
          </p:cNvPr>
          <p:cNvSpPr/>
          <p:nvPr/>
        </p:nvSpPr>
        <p:spPr>
          <a:xfrm>
            <a:off x="10667693" y="915530"/>
            <a:ext cx="97655" cy="9470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3BFA53C0-50CD-49E2-8535-BEC0C9CBB68A}"/>
              </a:ext>
            </a:extLst>
          </p:cNvPr>
          <p:cNvSpPr/>
          <p:nvPr/>
        </p:nvSpPr>
        <p:spPr>
          <a:xfrm>
            <a:off x="10667692" y="1875898"/>
            <a:ext cx="97655" cy="9470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8E4F13FB-2989-4721-98A3-E74C5D79206F}"/>
              </a:ext>
            </a:extLst>
          </p:cNvPr>
          <p:cNvSpPr/>
          <p:nvPr/>
        </p:nvSpPr>
        <p:spPr>
          <a:xfrm>
            <a:off x="10667692" y="2207212"/>
            <a:ext cx="97655" cy="9470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2427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AA2E184A-F0DB-4670-A7A6-F985ECA392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2648" y="0"/>
            <a:ext cx="3276600" cy="21844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8DCDD82A-884B-487C-8FD0-66B02E301A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11168" y="0"/>
            <a:ext cx="3276600" cy="21844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74DC8DE7-0B7B-4BD7-9506-694B6E596EA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409688" y="0"/>
            <a:ext cx="3276600" cy="218440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6FE99FC9-BC80-49B2-991D-4E735C1B81F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09600" y="2371344"/>
            <a:ext cx="3276600" cy="21844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F2EC0B3D-DE0A-4BF7-850F-988B64CC7F9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011168" y="2371344"/>
            <a:ext cx="3276600" cy="218440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68C7CA02-F590-41C4-A10F-89032114E86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409688" y="2371344"/>
            <a:ext cx="3276600" cy="2184400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90463C67-FCFF-4A70-9DCD-4A15BED88DC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09600" y="4669536"/>
            <a:ext cx="3276600" cy="218440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83C438E9-C7D4-4369-8108-7E494CEF673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011168" y="4673600"/>
            <a:ext cx="3276600" cy="2184400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004B4631-A2D2-4C98-86A7-2DA5576B1AA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409688" y="4673600"/>
            <a:ext cx="3276600" cy="2184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EE5A912-8E49-44DE-873A-571F8B226F28}"/>
                  </a:ext>
                </a:extLst>
              </p:cNvPr>
              <p:cNvSpPr txBox="1"/>
              <p:nvPr/>
            </p:nvSpPr>
            <p:spPr>
              <a:xfrm>
                <a:off x="1640002" y="2159692"/>
                <a:ext cx="191744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𝑇𝑖𝑚𝑒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𝑑𝑡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=0.01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EE5A912-8E49-44DE-873A-571F8B226F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0002" y="2159692"/>
                <a:ext cx="1917448" cy="276999"/>
              </a:xfrm>
              <a:prstGeom prst="rect">
                <a:avLst/>
              </a:prstGeom>
              <a:blipFill>
                <a:blip r:embed="rId20"/>
                <a:stretch>
                  <a:fillRect l="-2540" t="-2174" r="-3810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0594299-F3F4-41C5-8E28-7F0815EE3EC8}"/>
                  </a:ext>
                </a:extLst>
              </p:cNvPr>
              <p:cNvSpPr txBox="1"/>
              <p:nvPr/>
            </p:nvSpPr>
            <p:spPr>
              <a:xfrm rot="16200000">
                <a:off x="-42113" y="936276"/>
                <a:ext cx="13304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𝑃𝑎𝑟𝑖𝑡𝑦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𝑆h𝑖𝑓𝑡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0594299-F3F4-41C5-8E28-7F0815EE3E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-42113" y="936276"/>
                <a:ext cx="1330492" cy="276999"/>
              </a:xfrm>
              <a:prstGeom prst="rect">
                <a:avLst/>
              </a:prstGeom>
              <a:blipFill>
                <a:blip r:embed="rId21"/>
                <a:stretch>
                  <a:fillRect l="-4444" t="-5963" r="-33333" b="-59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1B26E11-C148-4D28-A25A-006E0A3229C3}"/>
                  </a:ext>
                </a:extLst>
              </p:cNvPr>
              <p:cNvSpPr txBox="1"/>
              <p:nvPr/>
            </p:nvSpPr>
            <p:spPr>
              <a:xfrm>
                <a:off x="10827492" y="681812"/>
                <a:ext cx="2282548" cy="2832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600" dirty="0"/>
                  <a:t>Parity Shift=1-|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e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1B26E11-C148-4D28-A25A-006E0A3229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27492" y="681812"/>
                <a:ext cx="2282548" cy="283283"/>
              </a:xfrm>
              <a:prstGeom prst="rect">
                <a:avLst/>
              </a:prstGeom>
              <a:blipFill>
                <a:blip r:embed="rId22"/>
                <a:stretch>
                  <a:fillRect l="-5333" t="-15217" r="-2400" b="-391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1698BBC-D4CE-4198-BBA1-5113FE8EBC2B}"/>
                  </a:ext>
                </a:extLst>
              </p:cNvPr>
              <p:cNvSpPr txBox="1"/>
              <p:nvPr/>
            </p:nvSpPr>
            <p:spPr>
              <a:xfrm>
                <a:off x="10827492" y="1168807"/>
                <a:ext cx="2295372" cy="2832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600" dirty="0"/>
                  <a:t>Parity Shift=1-|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e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1698BBC-D4CE-4198-BBA1-5113FE8EBC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27492" y="1168807"/>
                <a:ext cx="2295372" cy="283283"/>
              </a:xfrm>
              <a:prstGeom prst="rect">
                <a:avLst/>
              </a:prstGeom>
              <a:blipFill>
                <a:blip r:embed="rId23"/>
                <a:stretch>
                  <a:fillRect l="-5305" t="-15217" r="-2387" b="-391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Oval 25">
            <a:extLst>
              <a:ext uri="{FF2B5EF4-FFF2-40B4-BE49-F238E27FC236}">
                <a16:creationId xmlns:a16="http://schemas.microsoft.com/office/drawing/2014/main" id="{19D5D6D8-6C70-429B-9927-4758297E3ADF}"/>
              </a:ext>
            </a:extLst>
          </p:cNvPr>
          <p:cNvSpPr/>
          <p:nvPr/>
        </p:nvSpPr>
        <p:spPr>
          <a:xfrm>
            <a:off x="10667693" y="798990"/>
            <a:ext cx="97655" cy="94704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C2072DD6-8FA1-4FD0-AAC0-9020BCD881EC}"/>
              </a:ext>
            </a:extLst>
          </p:cNvPr>
          <p:cNvSpPr/>
          <p:nvPr/>
        </p:nvSpPr>
        <p:spPr>
          <a:xfrm>
            <a:off x="10667693" y="1283814"/>
            <a:ext cx="97655" cy="947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8425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C452A6DD-41D7-4B5A-827B-E5D4370A8E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4401" y="0"/>
            <a:ext cx="3578811" cy="2385874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F6701DAB-AC3A-41EA-A23D-CEA8655DCC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25126" y="0"/>
            <a:ext cx="3578811" cy="2385874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9CB2382B-A163-43F9-B6B1-2B86CE67949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564610" y="0"/>
            <a:ext cx="3578811" cy="2385874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F17A4B34-650C-4294-B9F6-2C81B7D618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904094" y="0"/>
            <a:ext cx="3578811" cy="2385874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65B816A8-5F09-46A3-8AD7-5954FE208AE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14401" y="2307085"/>
            <a:ext cx="3578811" cy="2385874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AF867C07-6309-48C5-AE35-97460365601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159374" y="2385874"/>
            <a:ext cx="3578811" cy="2385874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F1934708-59EF-46B6-976F-E072EEC7785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404347" y="2307085"/>
            <a:ext cx="3578811" cy="2385874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3859440C-5486-43F8-858B-A36AFB70791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636008" y="2307085"/>
            <a:ext cx="3578811" cy="2385874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D8044B72-3854-4C2F-885F-A608FC51B22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921057" y="4614170"/>
            <a:ext cx="3578811" cy="2385874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C06451DF-0E84-4D04-BB19-A7174075CC21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4293417" y="4630816"/>
            <a:ext cx="3578811" cy="238587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1B0FBDA-4DE6-4DA5-88C3-F9C00A0A994B}"/>
                  </a:ext>
                </a:extLst>
              </p:cNvPr>
              <p:cNvSpPr txBox="1"/>
              <p:nvPr/>
            </p:nvSpPr>
            <p:spPr>
              <a:xfrm>
                <a:off x="2426669" y="395057"/>
                <a:ext cx="57951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1B0FBDA-4DE6-4DA5-88C3-F9C00A0A99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6669" y="395057"/>
                <a:ext cx="579518" cy="276999"/>
              </a:xfrm>
              <a:prstGeom prst="rect">
                <a:avLst/>
              </a:prstGeom>
              <a:blipFill>
                <a:blip r:embed="rId22"/>
                <a:stretch>
                  <a:fillRect l="-7368" r="-9474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8D2C66D-9C9B-42C0-9D39-BA8CF3F01F4B}"/>
                  </a:ext>
                </a:extLst>
              </p:cNvPr>
              <p:cNvSpPr txBox="1"/>
              <p:nvPr/>
            </p:nvSpPr>
            <p:spPr>
              <a:xfrm>
                <a:off x="5753530" y="395056"/>
                <a:ext cx="7077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=10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8D2C66D-9C9B-42C0-9D39-BA8CF3F01F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3530" y="395056"/>
                <a:ext cx="707758" cy="276999"/>
              </a:xfrm>
              <a:prstGeom prst="rect">
                <a:avLst/>
              </a:prstGeom>
              <a:blipFill>
                <a:blip r:embed="rId23"/>
                <a:stretch>
                  <a:fillRect l="-6897" r="-6897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3397FAE-9A10-4016-9722-E668E11D9877}"/>
                  </a:ext>
                </a:extLst>
              </p:cNvPr>
              <p:cNvSpPr txBox="1"/>
              <p:nvPr/>
            </p:nvSpPr>
            <p:spPr>
              <a:xfrm>
                <a:off x="9078635" y="395055"/>
                <a:ext cx="7077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=15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3397FAE-9A10-4016-9722-E668E11D98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78635" y="395055"/>
                <a:ext cx="707758" cy="276999"/>
              </a:xfrm>
              <a:prstGeom prst="rect">
                <a:avLst/>
              </a:prstGeom>
              <a:blipFill>
                <a:blip r:embed="rId24"/>
                <a:stretch>
                  <a:fillRect l="-6034" r="-7759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BD4E649-B8E1-42E7-8248-E0D4B43F323E}"/>
                  </a:ext>
                </a:extLst>
              </p:cNvPr>
              <p:cNvSpPr txBox="1"/>
              <p:nvPr/>
            </p:nvSpPr>
            <p:spPr>
              <a:xfrm>
                <a:off x="12519691" y="395054"/>
                <a:ext cx="7077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=20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BD4E649-B8E1-42E7-8248-E0D4B43F32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19691" y="395054"/>
                <a:ext cx="707758" cy="276999"/>
              </a:xfrm>
              <a:prstGeom prst="rect">
                <a:avLst/>
              </a:prstGeom>
              <a:blipFill>
                <a:blip r:embed="rId25"/>
                <a:stretch>
                  <a:fillRect l="-6897" r="-6897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12EAD16-B4D3-42BD-AA27-D0D478548F44}"/>
                  </a:ext>
                </a:extLst>
              </p:cNvPr>
              <p:cNvSpPr txBox="1"/>
              <p:nvPr/>
            </p:nvSpPr>
            <p:spPr>
              <a:xfrm>
                <a:off x="2426669" y="2623353"/>
                <a:ext cx="7077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=25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12EAD16-B4D3-42BD-AA27-D0D478548F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6669" y="2623353"/>
                <a:ext cx="707758" cy="276999"/>
              </a:xfrm>
              <a:prstGeom prst="rect">
                <a:avLst/>
              </a:prstGeom>
              <a:blipFill>
                <a:blip r:embed="rId26"/>
                <a:stretch>
                  <a:fillRect l="-6034" r="-7759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DD1BE60-3D27-494B-86DB-73C6F1DFA864}"/>
                  </a:ext>
                </a:extLst>
              </p:cNvPr>
              <p:cNvSpPr txBox="1"/>
              <p:nvPr/>
            </p:nvSpPr>
            <p:spPr>
              <a:xfrm>
                <a:off x="5753530" y="2639998"/>
                <a:ext cx="7077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=30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DD1BE60-3D27-494B-86DB-73C6F1DFA8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3530" y="2639998"/>
                <a:ext cx="707758" cy="276999"/>
              </a:xfrm>
              <a:prstGeom prst="rect">
                <a:avLst/>
              </a:prstGeom>
              <a:blipFill>
                <a:blip r:embed="rId27"/>
                <a:stretch>
                  <a:fillRect l="-6897" r="-6897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45F0CEB-ED85-4E45-83CF-A07279AD9A2C}"/>
                  </a:ext>
                </a:extLst>
              </p:cNvPr>
              <p:cNvSpPr txBox="1"/>
              <p:nvPr/>
            </p:nvSpPr>
            <p:spPr>
              <a:xfrm>
                <a:off x="8952137" y="2623353"/>
                <a:ext cx="7077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=35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45F0CEB-ED85-4E45-83CF-A07279AD9A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2137" y="2623353"/>
                <a:ext cx="707758" cy="276999"/>
              </a:xfrm>
              <a:prstGeom prst="rect">
                <a:avLst/>
              </a:prstGeom>
              <a:blipFill>
                <a:blip r:embed="rId28"/>
                <a:stretch>
                  <a:fillRect l="-6897" r="-7759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F374D5A-6C14-46B0-9E94-E17CB3215724}"/>
                  </a:ext>
                </a:extLst>
              </p:cNvPr>
              <p:cNvSpPr txBox="1"/>
              <p:nvPr/>
            </p:nvSpPr>
            <p:spPr>
              <a:xfrm>
                <a:off x="12516348" y="2639998"/>
                <a:ext cx="7077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=40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F374D5A-6C14-46B0-9E94-E17CB32157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16348" y="2639998"/>
                <a:ext cx="707758" cy="276999"/>
              </a:xfrm>
              <a:prstGeom prst="rect">
                <a:avLst/>
              </a:prstGeom>
              <a:blipFill>
                <a:blip r:embed="rId29"/>
                <a:stretch>
                  <a:fillRect l="-6034" r="-7759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DE9776E-04FF-4D7C-826C-BDE5C57E3907}"/>
                  </a:ext>
                </a:extLst>
              </p:cNvPr>
              <p:cNvSpPr txBox="1"/>
              <p:nvPr/>
            </p:nvSpPr>
            <p:spPr>
              <a:xfrm>
                <a:off x="2426669" y="4990148"/>
                <a:ext cx="7077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=45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DE9776E-04FF-4D7C-826C-BDE5C57E39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6669" y="4990148"/>
                <a:ext cx="707758" cy="276999"/>
              </a:xfrm>
              <a:prstGeom prst="rect">
                <a:avLst/>
              </a:prstGeom>
              <a:blipFill>
                <a:blip r:embed="rId30"/>
                <a:stretch>
                  <a:fillRect l="-6034" r="-7759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1BDB3B0-EE0A-4B20-B987-0745F88E43ED}"/>
                  </a:ext>
                </a:extLst>
              </p:cNvPr>
              <p:cNvSpPr txBox="1"/>
              <p:nvPr/>
            </p:nvSpPr>
            <p:spPr>
              <a:xfrm>
                <a:off x="5753530" y="4990148"/>
                <a:ext cx="7077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=50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1BDB3B0-EE0A-4B20-B987-0745F88E43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3530" y="4990148"/>
                <a:ext cx="707758" cy="276999"/>
              </a:xfrm>
              <a:prstGeom prst="rect">
                <a:avLst/>
              </a:prstGeom>
              <a:blipFill>
                <a:blip r:embed="rId31"/>
                <a:stretch>
                  <a:fillRect l="-6897" r="-7759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D93DDA0-13B3-4362-8F2F-35344AE8DEEF}"/>
                  </a:ext>
                </a:extLst>
              </p:cNvPr>
              <p:cNvSpPr txBox="1"/>
              <p:nvPr/>
            </p:nvSpPr>
            <p:spPr>
              <a:xfrm rot="16200000">
                <a:off x="559302" y="859893"/>
                <a:ext cx="65267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𝐸𝑟𝑟𝑜𝑟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D93DDA0-13B3-4362-8F2F-35344AE8DE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559302" y="859893"/>
                <a:ext cx="652679" cy="276999"/>
              </a:xfrm>
              <a:prstGeom prst="rect">
                <a:avLst/>
              </a:prstGeom>
              <a:blipFill>
                <a:blip r:embed="rId32"/>
                <a:stretch>
                  <a:fillRect t="-7477" r="-6667" b="-84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1A2A38F-6BF2-49B7-8A36-AAFADF7DEE91}"/>
                  </a:ext>
                </a:extLst>
              </p:cNvPr>
              <p:cNvSpPr txBox="1"/>
              <p:nvPr/>
            </p:nvSpPr>
            <p:spPr>
              <a:xfrm>
                <a:off x="1887204" y="2227614"/>
                <a:ext cx="78784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𝐿𝑒𝑛𝑔𝑡h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1A2A38F-6BF2-49B7-8A36-AAFADF7DEE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7204" y="2227614"/>
                <a:ext cx="787843" cy="276999"/>
              </a:xfrm>
              <a:prstGeom prst="rect">
                <a:avLst/>
              </a:prstGeom>
              <a:blipFill>
                <a:blip r:embed="rId33"/>
                <a:stretch>
                  <a:fillRect l="-13953" t="-2174" r="-6977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29AE9086-5607-4665-BC3C-E5FE4C90772B}"/>
                  </a:ext>
                </a:extLst>
              </p:cNvPr>
              <p:cNvSpPr txBox="1"/>
              <p:nvPr/>
            </p:nvSpPr>
            <p:spPr>
              <a:xfrm>
                <a:off x="8733965" y="5376809"/>
                <a:ext cx="2801088" cy="3186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dirty="0"/>
                  <a:t>Phase Error=|</a:t>
                </a:r>
                <a:r>
                  <a:rPr lang="en-US" dirty="0" err="1"/>
                  <a:t>Im</a:t>
                </a:r>
                <a:r>
                  <a:rPr lang="en-US" dirty="0"/>
                  <a:t> </a:t>
                </a:r>
                <a:r>
                  <a:rPr lang="en-US" dirty="0" err="1"/>
                  <a:t>Arg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d>
                  </m:oMath>
                </a14:m>
                <a:r>
                  <a:rPr lang="en-US" dirty="0"/>
                  <a:t>|</a:t>
                </a: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29AE9086-5607-4665-BC3C-E5FE4C9077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3965" y="5376809"/>
                <a:ext cx="2801088" cy="318677"/>
              </a:xfrm>
              <a:prstGeom prst="rect">
                <a:avLst/>
              </a:prstGeom>
              <a:blipFill>
                <a:blip r:embed="rId34"/>
                <a:stretch>
                  <a:fillRect l="-5229" t="-17308" r="-4357" b="-40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Oval 38">
            <a:extLst>
              <a:ext uri="{FF2B5EF4-FFF2-40B4-BE49-F238E27FC236}">
                <a16:creationId xmlns:a16="http://schemas.microsoft.com/office/drawing/2014/main" id="{893F6975-171D-4B97-AD92-DB36B4082E9A}"/>
              </a:ext>
            </a:extLst>
          </p:cNvPr>
          <p:cNvSpPr/>
          <p:nvPr/>
        </p:nvSpPr>
        <p:spPr>
          <a:xfrm>
            <a:off x="8457153" y="5493559"/>
            <a:ext cx="97655" cy="947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2037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9F6DBDD8-2049-4044-998B-C0D1A175B7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4632" y="2843784"/>
            <a:ext cx="3346704" cy="2231136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F599B55B-55EA-46B6-92B3-F2D39A4023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31336" y="2843784"/>
            <a:ext cx="3346704" cy="2231136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52249BAC-9F55-4EC5-AD58-39809A04902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178040" y="2843784"/>
            <a:ext cx="3346704" cy="2231136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1C267F9A-4E18-4F41-8C1B-FBC0E8C661E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524744" y="2843784"/>
            <a:ext cx="3346704" cy="2231136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285CA296-460D-4558-ABC6-C3A5D6D435A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84632" y="201168"/>
            <a:ext cx="3346704" cy="2231136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E54ECF43-8563-4928-8AE9-A09A4F5F716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831336" y="201168"/>
            <a:ext cx="3346704" cy="2231136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E0BF6987-28BA-4A70-95AC-0C9DA0A448E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010400" y="201168"/>
            <a:ext cx="3346704" cy="2231136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1A28B8C4-5494-4C7E-92A1-3498D0188D3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189466" y="201168"/>
            <a:ext cx="3346704" cy="223113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03285A2-1CFF-4BE9-AAC6-5563C2084701}"/>
                  </a:ext>
                </a:extLst>
              </p:cNvPr>
              <p:cNvSpPr txBox="1"/>
              <p:nvPr/>
            </p:nvSpPr>
            <p:spPr>
              <a:xfrm>
                <a:off x="2911773" y="440574"/>
                <a:ext cx="57951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03285A2-1CFF-4BE9-AAC6-5563C20847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1773" y="440574"/>
                <a:ext cx="579518" cy="276999"/>
              </a:xfrm>
              <a:prstGeom prst="rect">
                <a:avLst/>
              </a:prstGeom>
              <a:blipFill>
                <a:blip r:embed="rId18"/>
                <a:stretch>
                  <a:fillRect l="-8421" r="-9474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7B36389-686B-47DD-9DCE-E793AFB5FD52}"/>
                  </a:ext>
                </a:extLst>
              </p:cNvPr>
              <p:cNvSpPr txBox="1"/>
              <p:nvPr/>
            </p:nvSpPr>
            <p:spPr>
              <a:xfrm>
                <a:off x="9254748" y="454055"/>
                <a:ext cx="7077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=15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7B36389-686B-47DD-9DCE-E793AFB5FD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4748" y="454055"/>
                <a:ext cx="707758" cy="276999"/>
              </a:xfrm>
              <a:prstGeom prst="rect">
                <a:avLst/>
              </a:prstGeom>
              <a:blipFill>
                <a:blip r:embed="rId19"/>
                <a:stretch>
                  <a:fillRect l="-6034" r="-7759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8F3C246-71E1-4D39-B6AD-57D56D79158D}"/>
                  </a:ext>
                </a:extLst>
              </p:cNvPr>
              <p:cNvSpPr txBox="1"/>
              <p:nvPr/>
            </p:nvSpPr>
            <p:spPr>
              <a:xfrm>
                <a:off x="6063492" y="440572"/>
                <a:ext cx="7077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=25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8F3C246-71E1-4D39-B6AD-57D56D7915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3492" y="440572"/>
                <a:ext cx="707758" cy="276999"/>
              </a:xfrm>
              <a:prstGeom prst="rect">
                <a:avLst/>
              </a:prstGeom>
              <a:blipFill>
                <a:blip r:embed="rId20"/>
                <a:stretch>
                  <a:fillRect l="-6897" r="-7759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F7B4806-FB0B-4AC3-9538-3B364B2BFBD3}"/>
                  </a:ext>
                </a:extLst>
              </p:cNvPr>
              <p:cNvSpPr txBox="1"/>
              <p:nvPr/>
            </p:nvSpPr>
            <p:spPr>
              <a:xfrm>
                <a:off x="12446004" y="440571"/>
                <a:ext cx="7077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=50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F7B4806-FB0B-4AC3-9538-3B364B2BFB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46004" y="440571"/>
                <a:ext cx="707758" cy="276999"/>
              </a:xfrm>
              <a:prstGeom prst="rect">
                <a:avLst/>
              </a:prstGeom>
              <a:blipFill>
                <a:blip r:embed="rId21"/>
                <a:stretch>
                  <a:fillRect l="-6897" r="-7759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A31D546-AAE8-4035-8862-026C1D368013}"/>
                  </a:ext>
                </a:extLst>
              </p:cNvPr>
              <p:cNvSpPr txBox="1"/>
              <p:nvPr/>
            </p:nvSpPr>
            <p:spPr>
              <a:xfrm>
                <a:off x="2911773" y="3107330"/>
                <a:ext cx="57951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A31D546-AAE8-4035-8862-026C1D3680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1773" y="3107330"/>
                <a:ext cx="579518" cy="276999"/>
              </a:xfrm>
              <a:prstGeom prst="rect">
                <a:avLst/>
              </a:prstGeom>
              <a:blipFill>
                <a:blip r:embed="rId22"/>
                <a:stretch>
                  <a:fillRect l="-8421" r="-9474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4362F75-AEB0-4E0C-A032-5638EC7AF552}"/>
                  </a:ext>
                </a:extLst>
              </p:cNvPr>
              <p:cNvSpPr txBox="1"/>
              <p:nvPr/>
            </p:nvSpPr>
            <p:spPr>
              <a:xfrm>
                <a:off x="9410196" y="3144429"/>
                <a:ext cx="7077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=15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4362F75-AEB0-4E0C-A032-5638EC7AF5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0196" y="3144429"/>
                <a:ext cx="707758" cy="276999"/>
              </a:xfrm>
              <a:prstGeom prst="rect">
                <a:avLst/>
              </a:prstGeom>
              <a:blipFill>
                <a:blip r:embed="rId23"/>
                <a:stretch>
                  <a:fillRect l="-6897" r="-7759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6A558B9-7C6D-44BF-9CB4-8ED50670E5B2}"/>
                  </a:ext>
                </a:extLst>
              </p:cNvPr>
              <p:cNvSpPr txBox="1"/>
              <p:nvPr/>
            </p:nvSpPr>
            <p:spPr>
              <a:xfrm>
                <a:off x="6063492" y="3107331"/>
                <a:ext cx="7077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=25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6A558B9-7C6D-44BF-9CB4-8ED50670E5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3492" y="3107331"/>
                <a:ext cx="707758" cy="276999"/>
              </a:xfrm>
              <a:prstGeom prst="rect">
                <a:avLst/>
              </a:prstGeom>
              <a:blipFill>
                <a:blip r:embed="rId24"/>
                <a:stretch>
                  <a:fillRect l="-6897" r="-7759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E968680-80F7-4D0E-A8D9-2E8E0FF3E8CB}"/>
                  </a:ext>
                </a:extLst>
              </p:cNvPr>
              <p:cNvSpPr txBox="1"/>
              <p:nvPr/>
            </p:nvSpPr>
            <p:spPr>
              <a:xfrm>
                <a:off x="12712897" y="3134237"/>
                <a:ext cx="7077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=50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E968680-80F7-4D0E-A8D9-2E8E0FF3E8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12897" y="3134237"/>
                <a:ext cx="707758" cy="276999"/>
              </a:xfrm>
              <a:prstGeom prst="rect">
                <a:avLst/>
              </a:prstGeom>
              <a:blipFill>
                <a:blip r:embed="rId25"/>
                <a:stretch>
                  <a:fillRect l="-5983" r="-6838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0C76139-B3D3-43C9-A8E1-15CE4D84D3F6}"/>
                  </a:ext>
                </a:extLst>
              </p:cNvPr>
              <p:cNvSpPr txBox="1"/>
              <p:nvPr/>
            </p:nvSpPr>
            <p:spPr>
              <a:xfrm rot="16200000">
                <a:off x="-83779" y="1099577"/>
                <a:ext cx="13304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𝑃𝑎𝑟𝑖𝑡𝑦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𝑆h𝑖𝑓𝑡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0C76139-B3D3-43C9-A8E1-15CE4D84D3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-83779" y="1099577"/>
                <a:ext cx="1330492" cy="276999"/>
              </a:xfrm>
              <a:prstGeom prst="rect">
                <a:avLst/>
              </a:prstGeom>
              <a:blipFill>
                <a:blip r:embed="rId26"/>
                <a:stretch>
                  <a:fillRect l="-4444" t="-5963" r="-35556" b="-59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036A23C-13D8-41D0-8B86-1004534133E6}"/>
                  </a:ext>
                </a:extLst>
              </p:cNvPr>
              <p:cNvSpPr txBox="1"/>
              <p:nvPr/>
            </p:nvSpPr>
            <p:spPr>
              <a:xfrm>
                <a:off x="1583028" y="2253061"/>
                <a:ext cx="78784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𝐿𝑒𝑛𝑔𝑡h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036A23C-13D8-41D0-8B86-1004534133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3028" y="2253061"/>
                <a:ext cx="787843" cy="276999"/>
              </a:xfrm>
              <a:prstGeom prst="rect">
                <a:avLst/>
              </a:prstGeom>
              <a:blipFill>
                <a:blip r:embed="rId27"/>
                <a:stretch>
                  <a:fillRect l="-13953" t="-4444" r="-6977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95F9DB6-482E-4A3B-808F-4C4739FC4B63}"/>
                  </a:ext>
                </a:extLst>
              </p:cNvPr>
              <p:cNvSpPr txBox="1"/>
              <p:nvPr/>
            </p:nvSpPr>
            <p:spPr>
              <a:xfrm>
                <a:off x="10858390" y="5486400"/>
                <a:ext cx="2282548" cy="2832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600" dirty="0"/>
                  <a:t>Parity Shift=1-|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e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95F9DB6-482E-4A3B-808F-4C4739FC4B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58390" y="5486400"/>
                <a:ext cx="2282548" cy="283283"/>
              </a:xfrm>
              <a:prstGeom prst="rect">
                <a:avLst/>
              </a:prstGeom>
              <a:blipFill>
                <a:blip r:embed="rId28"/>
                <a:stretch>
                  <a:fillRect l="-5333" t="-13043" r="-2400" b="-391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4818E4F-E640-4E44-A223-E3E6E6CD0C45}"/>
                  </a:ext>
                </a:extLst>
              </p:cNvPr>
              <p:cNvSpPr txBox="1"/>
              <p:nvPr/>
            </p:nvSpPr>
            <p:spPr>
              <a:xfrm>
                <a:off x="10858390" y="5973395"/>
                <a:ext cx="2295372" cy="2832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600" dirty="0"/>
                  <a:t>Parity Shift=1-|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e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4818E4F-E640-4E44-A223-E3E6E6CD0C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58390" y="5973395"/>
                <a:ext cx="2295372" cy="283283"/>
              </a:xfrm>
              <a:prstGeom prst="rect">
                <a:avLst/>
              </a:prstGeom>
              <a:blipFill>
                <a:blip r:embed="rId29"/>
                <a:stretch>
                  <a:fillRect l="-5305" t="-15217" r="-2387" b="-391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Oval 31">
            <a:extLst>
              <a:ext uri="{FF2B5EF4-FFF2-40B4-BE49-F238E27FC236}">
                <a16:creationId xmlns:a16="http://schemas.microsoft.com/office/drawing/2014/main" id="{BDB375F9-4B11-486C-AACF-8814E2361615}"/>
              </a:ext>
            </a:extLst>
          </p:cNvPr>
          <p:cNvSpPr/>
          <p:nvPr/>
        </p:nvSpPr>
        <p:spPr>
          <a:xfrm>
            <a:off x="10698591" y="5603578"/>
            <a:ext cx="97655" cy="94704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C181956-8FEA-47D4-992B-3A5E4B42BAE8}"/>
              </a:ext>
            </a:extLst>
          </p:cNvPr>
          <p:cNvSpPr/>
          <p:nvPr/>
        </p:nvSpPr>
        <p:spPr>
          <a:xfrm>
            <a:off x="10698591" y="6088402"/>
            <a:ext cx="97655" cy="947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3437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0ADD6193-E138-4216-8592-CD0650AC2F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483864" cy="2322576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CA2E8ACC-9BD7-46E3-9A6F-0DC72AC97E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83864" y="0"/>
            <a:ext cx="3483864" cy="2322576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4DEAA05E-E768-4303-9A96-57D54E86C25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010400" y="0"/>
            <a:ext cx="3483864" cy="2322576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67BF2B60-FF9B-4EB1-9BDF-ED699815C0B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451592" y="0"/>
            <a:ext cx="3483864" cy="2322576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7140B386-98FE-45B6-B6C9-4CCC5C9623A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0" y="2176272"/>
            <a:ext cx="3483864" cy="2322576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CF7FCE93-A04C-4BDE-AFA5-9120D32957C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483864" y="2176272"/>
            <a:ext cx="3483864" cy="2322576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B3B761C9-2E1E-461E-B43E-11AA5BEB7AD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967728" y="2176272"/>
            <a:ext cx="3483864" cy="2322576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D8999206-1826-49A0-AB9F-02D0852D838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494264" y="2176272"/>
            <a:ext cx="3483864" cy="2322576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7D2BDAF3-5ECA-4169-8ABD-CC25792F521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0" y="4498848"/>
            <a:ext cx="3483864" cy="2322576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D5A1E027-D7B0-4469-B3FB-AFD6F97471B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3483864" y="4498848"/>
            <a:ext cx="3483864" cy="232257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EC3071C-2D50-49FC-9098-4C84CADAAB27}"/>
                  </a:ext>
                </a:extLst>
              </p:cNvPr>
              <p:cNvSpPr txBox="1"/>
              <p:nvPr/>
            </p:nvSpPr>
            <p:spPr>
              <a:xfrm rot="16200000">
                <a:off x="-452111" y="1022788"/>
                <a:ext cx="109587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𝐿𝑜𝑔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𝐸𝑟𝑟𝑜𝑟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EC3071C-2D50-49FC-9098-4C84CADAAB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-452111" y="1022788"/>
                <a:ext cx="1095877" cy="276999"/>
              </a:xfrm>
              <a:prstGeom prst="rect">
                <a:avLst/>
              </a:prstGeom>
              <a:blipFill>
                <a:blip r:embed="rId22"/>
                <a:stretch>
                  <a:fillRect t="-5028" r="-33333" b="-7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34D218A-8BF7-4F8E-9AE9-9167D953DCA1}"/>
                  </a:ext>
                </a:extLst>
              </p:cNvPr>
              <p:cNvSpPr txBox="1"/>
              <p:nvPr/>
            </p:nvSpPr>
            <p:spPr>
              <a:xfrm>
                <a:off x="1097390" y="2176272"/>
                <a:ext cx="78784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𝐿𝑒𝑛𝑔𝑡h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34D218A-8BF7-4F8E-9AE9-9167D953DC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390" y="2176272"/>
                <a:ext cx="787843" cy="276999"/>
              </a:xfrm>
              <a:prstGeom prst="rect">
                <a:avLst/>
              </a:prstGeom>
              <a:blipFill>
                <a:blip r:embed="rId23"/>
                <a:stretch>
                  <a:fillRect l="-13953" t="-2222" r="-6977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310E1EE-C93D-4E59-BBA3-5CE683CA0130}"/>
                  </a:ext>
                </a:extLst>
              </p:cNvPr>
              <p:cNvSpPr txBox="1"/>
              <p:nvPr/>
            </p:nvSpPr>
            <p:spPr>
              <a:xfrm>
                <a:off x="2391157" y="395057"/>
                <a:ext cx="47769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dirty="0"/>
                  <a:t>T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310E1EE-C93D-4E59-BBA3-5CE683CA01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1157" y="395057"/>
                <a:ext cx="477695" cy="276999"/>
              </a:xfrm>
              <a:prstGeom prst="rect">
                <a:avLst/>
              </a:prstGeom>
              <a:blipFill>
                <a:blip r:embed="rId24"/>
                <a:stretch>
                  <a:fillRect l="-29114" t="-28889" r="-17722" b="-5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75110C7-1D88-4837-B534-8BAAC5263ED5}"/>
                  </a:ext>
                </a:extLst>
              </p:cNvPr>
              <p:cNvSpPr txBox="1"/>
              <p:nvPr/>
            </p:nvSpPr>
            <p:spPr>
              <a:xfrm>
                <a:off x="5718018" y="395056"/>
                <a:ext cx="7077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=10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75110C7-1D88-4837-B534-8BAAC5263E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8018" y="395056"/>
                <a:ext cx="707758" cy="276999"/>
              </a:xfrm>
              <a:prstGeom prst="rect">
                <a:avLst/>
              </a:prstGeom>
              <a:blipFill>
                <a:blip r:embed="rId25"/>
                <a:stretch>
                  <a:fillRect l="-6897" r="-6897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BB44BDE-3998-403D-AA4D-86DBE26D89BB}"/>
                  </a:ext>
                </a:extLst>
              </p:cNvPr>
              <p:cNvSpPr txBox="1"/>
              <p:nvPr/>
            </p:nvSpPr>
            <p:spPr>
              <a:xfrm>
                <a:off x="9043123" y="395055"/>
                <a:ext cx="7077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=15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BB44BDE-3998-403D-AA4D-86DBE26D89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3123" y="395055"/>
                <a:ext cx="707758" cy="276999"/>
              </a:xfrm>
              <a:prstGeom prst="rect">
                <a:avLst/>
              </a:prstGeom>
              <a:blipFill>
                <a:blip r:embed="rId26"/>
                <a:stretch>
                  <a:fillRect l="-5983" r="-6838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5A86C77-5C15-415C-8C74-A9A6460E8691}"/>
                  </a:ext>
                </a:extLst>
              </p:cNvPr>
              <p:cNvSpPr txBox="1"/>
              <p:nvPr/>
            </p:nvSpPr>
            <p:spPr>
              <a:xfrm>
                <a:off x="12484179" y="395054"/>
                <a:ext cx="7077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=20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5A86C77-5C15-415C-8C74-A9A6460E86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84179" y="395054"/>
                <a:ext cx="707758" cy="276999"/>
              </a:xfrm>
              <a:prstGeom prst="rect">
                <a:avLst/>
              </a:prstGeom>
              <a:blipFill>
                <a:blip r:embed="rId27"/>
                <a:stretch>
                  <a:fillRect l="-6897" r="-6897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FD37692-4F8E-4BD0-9500-6D8E15365990}"/>
                  </a:ext>
                </a:extLst>
              </p:cNvPr>
              <p:cNvSpPr txBox="1"/>
              <p:nvPr/>
            </p:nvSpPr>
            <p:spPr>
              <a:xfrm>
                <a:off x="2391157" y="2623353"/>
                <a:ext cx="7077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=25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FD37692-4F8E-4BD0-9500-6D8E153659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1157" y="2623353"/>
                <a:ext cx="707758" cy="276999"/>
              </a:xfrm>
              <a:prstGeom prst="rect">
                <a:avLst/>
              </a:prstGeom>
              <a:blipFill>
                <a:blip r:embed="rId28"/>
                <a:stretch>
                  <a:fillRect l="-6034" r="-7759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C501FA5-973E-4F58-9E32-8EEE2D6E5415}"/>
                  </a:ext>
                </a:extLst>
              </p:cNvPr>
              <p:cNvSpPr txBox="1"/>
              <p:nvPr/>
            </p:nvSpPr>
            <p:spPr>
              <a:xfrm>
                <a:off x="5718018" y="2639998"/>
                <a:ext cx="7077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=30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C501FA5-973E-4F58-9E32-8EEE2D6E54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8018" y="2639998"/>
                <a:ext cx="707758" cy="276999"/>
              </a:xfrm>
              <a:prstGeom prst="rect">
                <a:avLst/>
              </a:prstGeom>
              <a:blipFill>
                <a:blip r:embed="rId29"/>
                <a:stretch>
                  <a:fillRect l="-6897" r="-6897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1E238408-B5CF-4D7C-8C45-363322E96E29}"/>
                  </a:ext>
                </a:extLst>
              </p:cNvPr>
              <p:cNvSpPr txBox="1"/>
              <p:nvPr/>
            </p:nvSpPr>
            <p:spPr>
              <a:xfrm>
                <a:off x="8916625" y="2623353"/>
                <a:ext cx="7077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=35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1E238408-B5CF-4D7C-8C45-363322E96E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6625" y="2623353"/>
                <a:ext cx="707758" cy="276999"/>
              </a:xfrm>
              <a:prstGeom prst="rect">
                <a:avLst/>
              </a:prstGeom>
              <a:blipFill>
                <a:blip r:embed="rId30"/>
                <a:stretch>
                  <a:fillRect l="-6897" r="-7759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BE824C0-E0B4-451D-962A-4B900DE79422}"/>
                  </a:ext>
                </a:extLst>
              </p:cNvPr>
              <p:cNvSpPr txBox="1"/>
              <p:nvPr/>
            </p:nvSpPr>
            <p:spPr>
              <a:xfrm>
                <a:off x="12480836" y="2639998"/>
                <a:ext cx="7077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=40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BE824C0-E0B4-451D-962A-4B900DE794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80836" y="2639998"/>
                <a:ext cx="707758" cy="276999"/>
              </a:xfrm>
              <a:prstGeom prst="rect">
                <a:avLst/>
              </a:prstGeom>
              <a:blipFill>
                <a:blip r:embed="rId31"/>
                <a:stretch>
                  <a:fillRect l="-6034" r="-7759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4D66791-9F7D-4C8C-A41B-9D514908EDC3}"/>
                  </a:ext>
                </a:extLst>
              </p:cNvPr>
              <p:cNvSpPr txBox="1"/>
              <p:nvPr/>
            </p:nvSpPr>
            <p:spPr>
              <a:xfrm>
                <a:off x="2391157" y="4990148"/>
                <a:ext cx="7077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=45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4D66791-9F7D-4C8C-A41B-9D514908ED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1157" y="4990148"/>
                <a:ext cx="707758" cy="276999"/>
              </a:xfrm>
              <a:prstGeom prst="rect">
                <a:avLst/>
              </a:prstGeom>
              <a:blipFill>
                <a:blip r:embed="rId32"/>
                <a:stretch>
                  <a:fillRect l="-6034" r="-7759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96A5BF0-3AB6-4D65-BCF8-5AB3D289E11F}"/>
                  </a:ext>
                </a:extLst>
              </p:cNvPr>
              <p:cNvSpPr txBox="1"/>
              <p:nvPr/>
            </p:nvSpPr>
            <p:spPr>
              <a:xfrm>
                <a:off x="5718018" y="4990148"/>
                <a:ext cx="7077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=50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96A5BF0-3AB6-4D65-BCF8-5AB3D289E1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8018" y="4990148"/>
                <a:ext cx="707758" cy="276999"/>
              </a:xfrm>
              <a:prstGeom prst="rect">
                <a:avLst/>
              </a:prstGeom>
              <a:blipFill>
                <a:blip r:embed="rId33"/>
                <a:stretch>
                  <a:fillRect l="-6897" r="-7759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8DEAE92-4614-4D38-9EF7-51362357ABAB}"/>
                  </a:ext>
                </a:extLst>
              </p:cNvPr>
              <p:cNvSpPr txBox="1"/>
              <p:nvPr/>
            </p:nvSpPr>
            <p:spPr>
              <a:xfrm>
                <a:off x="8733965" y="5376809"/>
                <a:ext cx="2810641" cy="3186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dirty="0"/>
                  <a:t>Phase Error=|</a:t>
                </a:r>
                <a:r>
                  <a:rPr lang="en-US" dirty="0" err="1"/>
                  <a:t>Im</a:t>
                </a:r>
                <a:r>
                  <a:rPr lang="en-US" dirty="0"/>
                  <a:t> Log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d>
                  </m:oMath>
                </a14:m>
                <a:r>
                  <a:rPr lang="en-US" dirty="0"/>
                  <a:t>|</a:t>
                </a: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8DEAE92-4614-4D38-9EF7-51362357AB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3965" y="5376809"/>
                <a:ext cx="2810641" cy="318677"/>
              </a:xfrm>
              <a:prstGeom prst="rect">
                <a:avLst/>
              </a:prstGeom>
              <a:blipFill>
                <a:blip r:embed="rId34"/>
                <a:stretch>
                  <a:fillRect l="-5206" t="-17308" r="-4338" b="-40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Oval 36">
            <a:extLst>
              <a:ext uri="{FF2B5EF4-FFF2-40B4-BE49-F238E27FC236}">
                <a16:creationId xmlns:a16="http://schemas.microsoft.com/office/drawing/2014/main" id="{759DEF37-22AD-4566-8E5F-0217DE4CF293}"/>
              </a:ext>
            </a:extLst>
          </p:cNvPr>
          <p:cNvSpPr/>
          <p:nvPr/>
        </p:nvSpPr>
        <p:spPr>
          <a:xfrm>
            <a:off x="8457153" y="5493559"/>
            <a:ext cx="97655" cy="947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4493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699F7165-2561-45F7-A398-5E09E28453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3880" y="100584"/>
            <a:ext cx="3456432" cy="2304288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9DA54F28-A1B9-49E2-8BC7-7CB8243C47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55136" y="100584"/>
            <a:ext cx="3456432" cy="2304288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F188F358-B16A-4A17-A1C7-22BA180F3DF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946392" y="100584"/>
            <a:ext cx="3456432" cy="2304288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F40EEDE6-C0D0-473E-B22E-2A9226FC3D6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137648" y="100584"/>
            <a:ext cx="3456432" cy="230428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9A11E36-90D2-4845-89E7-3051455774CD}"/>
                  </a:ext>
                </a:extLst>
              </p:cNvPr>
              <p:cNvSpPr txBox="1"/>
              <p:nvPr/>
            </p:nvSpPr>
            <p:spPr>
              <a:xfrm>
                <a:off x="2911773" y="440574"/>
                <a:ext cx="57951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9A11E36-90D2-4845-89E7-3051455774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1773" y="440574"/>
                <a:ext cx="579518" cy="276999"/>
              </a:xfrm>
              <a:prstGeom prst="rect">
                <a:avLst/>
              </a:prstGeom>
              <a:blipFill>
                <a:blip r:embed="rId10"/>
                <a:stretch>
                  <a:fillRect l="-8421" r="-9474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5FA7E1E-1087-4D46-A5D9-F2FBD0E4F569}"/>
                  </a:ext>
                </a:extLst>
              </p:cNvPr>
              <p:cNvSpPr txBox="1"/>
              <p:nvPr/>
            </p:nvSpPr>
            <p:spPr>
              <a:xfrm>
                <a:off x="9254748" y="454055"/>
                <a:ext cx="7077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=15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5FA7E1E-1087-4D46-A5D9-F2FBD0E4F5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4748" y="454055"/>
                <a:ext cx="707758" cy="276999"/>
              </a:xfrm>
              <a:prstGeom prst="rect">
                <a:avLst/>
              </a:prstGeom>
              <a:blipFill>
                <a:blip r:embed="rId11"/>
                <a:stretch>
                  <a:fillRect l="-6034" r="-7759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1F75543-3250-4763-9555-1FB3B926F165}"/>
                  </a:ext>
                </a:extLst>
              </p:cNvPr>
              <p:cNvSpPr txBox="1"/>
              <p:nvPr/>
            </p:nvSpPr>
            <p:spPr>
              <a:xfrm>
                <a:off x="6063492" y="440572"/>
                <a:ext cx="7077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=25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1F75543-3250-4763-9555-1FB3B926F1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3492" y="440572"/>
                <a:ext cx="707758" cy="276999"/>
              </a:xfrm>
              <a:prstGeom prst="rect">
                <a:avLst/>
              </a:prstGeom>
              <a:blipFill>
                <a:blip r:embed="rId12"/>
                <a:stretch>
                  <a:fillRect l="-6897" r="-7759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5919F4E-89C9-4348-AA7C-392FA202F94C}"/>
                  </a:ext>
                </a:extLst>
              </p:cNvPr>
              <p:cNvSpPr txBox="1"/>
              <p:nvPr/>
            </p:nvSpPr>
            <p:spPr>
              <a:xfrm>
                <a:off x="12446004" y="440571"/>
                <a:ext cx="7077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=50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5919F4E-89C9-4348-AA7C-392FA202F9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46004" y="440571"/>
                <a:ext cx="707758" cy="276999"/>
              </a:xfrm>
              <a:prstGeom prst="rect">
                <a:avLst/>
              </a:prstGeom>
              <a:blipFill>
                <a:blip r:embed="rId13"/>
                <a:stretch>
                  <a:fillRect l="-6897" r="-7759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Graphic 16">
            <a:extLst>
              <a:ext uri="{FF2B5EF4-FFF2-40B4-BE49-F238E27FC236}">
                <a16:creationId xmlns:a16="http://schemas.microsoft.com/office/drawing/2014/main" id="{D43060DD-8C19-4FAA-A0E7-6F4FD1F605C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63880" y="2668386"/>
            <a:ext cx="3456432" cy="2304288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B4987A93-4D2A-4947-8ABB-44B68D2342B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755136" y="2668386"/>
            <a:ext cx="3456432" cy="2304288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37D31993-F261-4603-9185-E16E146A384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946392" y="2758343"/>
            <a:ext cx="3456432" cy="2304288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911F3038-99FF-4ED7-A5B1-67D8A6C2A921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0120380" y="2758343"/>
            <a:ext cx="3456432" cy="230428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4E8042B-F736-448C-BD00-9B58A408C158}"/>
                  </a:ext>
                </a:extLst>
              </p:cNvPr>
              <p:cNvSpPr txBox="1"/>
              <p:nvPr/>
            </p:nvSpPr>
            <p:spPr>
              <a:xfrm rot="16200000">
                <a:off x="-204794" y="1099577"/>
                <a:ext cx="177369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𝐿𝑜𝑔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𝑃𝑎𝑟𝑖𝑡𝑦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𝑆h𝑖𝑓𝑡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4E8042B-F736-448C-BD00-9B58A408C1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-204794" y="1099577"/>
                <a:ext cx="1773691" cy="276999"/>
              </a:xfrm>
              <a:prstGeom prst="rect">
                <a:avLst/>
              </a:prstGeom>
              <a:blipFill>
                <a:blip r:embed="rId22"/>
                <a:stretch>
                  <a:fillRect l="-2174" t="-4124" r="-32609" b="-37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D47BD6E-1A2F-4BA6-A10D-583EB7BE8C13}"/>
                  </a:ext>
                </a:extLst>
              </p:cNvPr>
              <p:cNvSpPr txBox="1"/>
              <p:nvPr/>
            </p:nvSpPr>
            <p:spPr>
              <a:xfrm>
                <a:off x="1683612" y="2253061"/>
                <a:ext cx="78784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𝐿𝑒𝑛𝑔𝑡h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D47BD6E-1A2F-4BA6-A10D-583EB7BE8C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3612" y="2253061"/>
                <a:ext cx="787843" cy="276999"/>
              </a:xfrm>
              <a:prstGeom prst="rect">
                <a:avLst/>
              </a:prstGeom>
              <a:blipFill>
                <a:blip r:embed="rId23"/>
                <a:stretch>
                  <a:fillRect l="-13953" t="-4444" r="-6977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1FD010B-439D-4D00-95FE-090D416BE95B}"/>
                  </a:ext>
                </a:extLst>
              </p:cNvPr>
              <p:cNvSpPr txBox="1"/>
              <p:nvPr/>
            </p:nvSpPr>
            <p:spPr>
              <a:xfrm>
                <a:off x="4380972" y="5236188"/>
                <a:ext cx="3019929" cy="2832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600" dirty="0"/>
                  <a:t>Log Parity Shift=log(1-|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e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|)</m:t>
                    </m:r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1FD010B-439D-4D00-95FE-090D416BE9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0972" y="5236188"/>
                <a:ext cx="3019929" cy="283283"/>
              </a:xfrm>
              <a:prstGeom prst="rect">
                <a:avLst/>
              </a:prstGeom>
              <a:blipFill>
                <a:blip r:embed="rId24"/>
                <a:stretch>
                  <a:fillRect l="-4242" t="-15217" r="-1818" b="-391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578586A-0BCD-4565-80B3-3C8D5BF9A22E}"/>
                  </a:ext>
                </a:extLst>
              </p:cNvPr>
              <p:cNvSpPr txBox="1"/>
              <p:nvPr/>
            </p:nvSpPr>
            <p:spPr>
              <a:xfrm>
                <a:off x="4380972" y="5723183"/>
                <a:ext cx="3032753" cy="2832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600" dirty="0"/>
                  <a:t>Log Parity Shift=log(1-|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e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|)</m:t>
                    </m:r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578586A-0BCD-4565-80B3-3C8D5BF9A2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0972" y="5723183"/>
                <a:ext cx="3032753" cy="283283"/>
              </a:xfrm>
              <a:prstGeom prst="rect">
                <a:avLst/>
              </a:prstGeom>
              <a:blipFill>
                <a:blip r:embed="rId25"/>
                <a:stretch>
                  <a:fillRect l="-4225" t="-15217" r="-1811" b="-391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Oval 27">
            <a:extLst>
              <a:ext uri="{FF2B5EF4-FFF2-40B4-BE49-F238E27FC236}">
                <a16:creationId xmlns:a16="http://schemas.microsoft.com/office/drawing/2014/main" id="{B381711B-6B63-4C95-86A0-84FD8F193CFC}"/>
              </a:ext>
            </a:extLst>
          </p:cNvPr>
          <p:cNvSpPr/>
          <p:nvPr/>
        </p:nvSpPr>
        <p:spPr>
          <a:xfrm>
            <a:off x="4221173" y="5353366"/>
            <a:ext cx="97655" cy="94704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95115C5B-1687-4A39-A46F-CCF96B7C4221}"/>
              </a:ext>
            </a:extLst>
          </p:cNvPr>
          <p:cNvSpPr/>
          <p:nvPr/>
        </p:nvSpPr>
        <p:spPr>
          <a:xfrm>
            <a:off x="4221173" y="5838190"/>
            <a:ext cx="97655" cy="947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259AAEF-B930-4DE7-91CB-C5DA1F639F72}"/>
                  </a:ext>
                </a:extLst>
              </p:cNvPr>
              <p:cNvSpPr txBox="1"/>
              <p:nvPr/>
            </p:nvSpPr>
            <p:spPr>
              <a:xfrm>
                <a:off x="2911773" y="3051943"/>
                <a:ext cx="57951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259AAEF-B930-4DE7-91CB-C5DA1F639F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1773" y="3051943"/>
                <a:ext cx="579518" cy="276999"/>
              </a:xfrm>
              <a:prstGeom prst="rect">
                <a:avLst/>
              </a:prstGeom>
              <a:blipFill>
                <a:blip r:embed="rId26"/>
                <a:stretch>
                  <a:fillRect l="-8421" r="-9474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0C03640-E7AC-427D-BD36-A05635C429E5}"/>
                  </a:ext>
                </a:extLst>
              </p:cNvPr>
              <p:cNvSpPr txBox="1"/>
              <p:nvPr/>
            </p:nvSpPr>
            <p:spPr>
              <a:xfrm>
                <a:off x="7525400" y="3051940"/>
                <a:ext cx="7077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=15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0C03640-E7AC-427D-BD36-A05635C429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5400" y="3051940"/>
                <a:ext cx="707758" cy="276999"/>
              </a:xfrm>
              <a:prstGeom prst="rect">
                <a:avLst/>
              </a:prstGeom>
              <a:blipFill>
                <a:blip r:embed="rId27"/>
                <a:stretch>
                  <a:fillRect l="-5983" r="-6838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A1867AB-0003-465A-8BFB-F7858C2C0352}"/>
                  </a:ext>
                </a:extLst>
              </p:cNvPr>
              <p:cNvSpPr txBox="1"/>
              <p:nvPr/>
            </p:nvSpPr>
            <p:spPr>
              <a:xfrm>
                <a:off x="6063492" y="3051941"/>
                <a:ext cx="7077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=25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A1867AB-0003-465A-8BFB-F7858C2C03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3492" y="3051941"/>
                <a:ext cx="707758" cy="276999"/>
              </a:xfrm>
              <a:prstGeom prst="rect">
                <a:avLst/>
              </a:prstGeom>
              <a:blipFill>
                <a:blip r:embed="rId28"/>
                <a:stretch>
                  <a:fillRect l="-6897" r="-7759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51195C8-CDE4-40EE-92A5-5855BCC91197}"/>
                  </a:ext>
                </a:extLst>
              </p:cNvPr>
              <p:cNvSpPr txBox="1"/>
              <p:nvPr/>
            </p:nvSpPr>
            <p:spPr>
              <a:xfrm>
                <a:off x="12446004" y="3051940"/>
                <a:ext cx="7077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=50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51195C8-CDE4-40EE-92A5-5855BCC911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46004" y="3051940"/>
                <a:ext cx="707758" cy="276999"/>
              </a:xfrm>
              <a:prstGeom prst="rect">
                <a:avLst/>
              </a:prstGeom>
              <a:blipFill>
                <a:blip r:embed="rId29"/>
                <a:stretch>
                  <a:fillRect l="-6897" r="-7759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243605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23F88-138E-4E89-9CA3-F13596EFD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 of things John will definitely not forget to DO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D8DA85-4B2E-4EBF-8627-22607974BB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Check total parity at the end of run</a:t>
            </a:r>
          </a:p>
          <a:p>
            <a:r>
              <a:rPr lang="en-US" dirty="0"/>
              <a:t>Write down all that shit on Roger’s board</a:t>
            </a:r>
          </a:p>
          <a:p>
            <a:r>
              <a:rPr lang="en-US" dirty="0"/>
              <a:t>Check Energy difference of ground states for V=0 and V=Vmax</a:t>
            </a:r>
          </a:p>
          <a:p>
            <a:r>
              <a:rPr lang="en-US" dirty="0"/>
              <a:t>For every plot check n=0</a:t>
            </a:r>
          </a:p>
          <a:p>
            <a:r>
              <a:rPr lang="en-US" dirty="0"/>
              <a:t>For </a:t>
            </a:r>
            <a:r>
              <a:rPr lang="en-US" dirty="0" err="1"/>
              <a:t>Umax</a:t>
            </a:r>
            <a:r>
              <a:rPr lang="en-US" dirty="0"/>
              <a:t>=0</a:t>
            </a:r>
          </a:p>
          <a:p>
            <a:r>
              <a:rPr lang="en-US" dirty="0"/>
              <a:t>As a function of Bond Dimension</a:t>
            </a:r>
          </a:p>
        </p:txBody>
      </p:sp>
    </p:spTree>
    <p:extLst>
      <p:ext uri="{BB962C8B-B14F-4D97-AF65-F5344CB8AC3E}">
        <p14:creationId xmlns:p14="http://schemas.microsoft.com/office/powerpoint/2010/main" val="2390855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3080</TotalTime>
  <Words>476</Words>
  <Application>Microsoft Office PowerPoint</Application>
  <PresentationFormat>Custom</PresentationFormat>
  <Paragraphs>111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List of things John will definitely not forget to DO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John Stenger</dc:creator>
  <cp:lastModifiedBy>John Stenger</cp:lastModifiedBy>
  <cp:revision>28</cp:revision>
  <dcterms:created xsi:type="dcterms:W3CDTF">2019-09-17T18:44:54Z</dcterms:created>
  <dcterms:modified xsi:type="dcterms:W3CDTF">2019-10-17T13:47:23Z</dcterms:modified>
</cp:coreProperties>
</file>